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891" autoAdjust="0"/>
  </p:normalViewPr>
  <p:slideViewPr>
    <p:cSldViewPr snapToGrid="0">
      <p:cViewPr varScale="1">
        <p:scale>
          <a:sx n="101" d="100"/>
          <a:sy n="101" d="100"/>
        </p:scale>
        <p:origin x="6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D53FB-5EFF-4CE5-A285-ADF301A0800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18B0-69D0-4100-88A5-A5C19B4658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92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0" dirty="0"/>
              <a:t>Figure 7-1: Average life expectancy at birth by gender, Manitoba, 2016-2020. Reprinted from </a:t>
            </a:r>
            <a:r>
              <a:rPr lang="en-CA" b="0" i="1" dirty="0"/>
              <a:t>Facts on Aging: Physical health</a:t>
            </a:r>
            <a:r>
              <a:rPr lang="en-CA" b="0" i="1" baseline="0" dirty="0"/>
              <a:t> status</a:t>
            </a:r>
            <a:r>
              <a:rPr lang="en-CA" b="0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46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35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42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22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78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4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33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0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47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05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91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27E7-5773-4725-A9F5-6B738C435090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430C-10FB-46AD-8D18-EE1F449502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20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8" name="Picture 7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grpSp>
        <p:nvGrpSpPr>
          <p:cNvPr id="4" name="Group 3" descr="A line graph compares the average life expectancy at birth of Manitoban men (yellow line) and women (blue line) from 2016–2020."/>
          <p:cNvGrpSpPr/>
          <p:nvPr/>
        </p:nvGrpSpPr>
        <p:grpSpPr>
          <a:xfrm>
            <a:off x="194048" y="955404"/>
            <a:ext cx="8820472" cy="4436478"/>
            <a:chOff x="194048" y="955404"/>
            <a:chExt cx="8820472" cy="443647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330"/>
            <a:stretch/>
          </p:blipFill>
          <p:spPr>
            <a:xfrm>
              <a:off x="194048" y="5039432"/>
              <a:ext cx="8763000" cy="35245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048" y="955404"/>
              <a:ext cx="8820472" cy="3799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017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10</cp:revision>
  <dcterms:created xsi:type="dcterms:W3CDTF">2018-10-01T18:23:10Z</dcterms:created>
  <dcterms:modified xsi:type="dcterms:W3CDTF">2022-08-23T17:37:19Z</dcterms:modified>
</cp:coreProperties>
</file>