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5714" autoAdjust="0"/>
  </p:normalViewPr>
  <p:slideViewPr>
    <p:cSldViewPr snapToGrid="0">
      <p:cViewPr varScale="1">
        <p:scale>
          <a:sx n="99" d="100"/>
          <a:sy n="99" d="100"/>
        </p:scale>
        <p:origin x="64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EFF340-716B-4116-BBC6-2BFA66D6130E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A74C32-7019-45BF-B2EE-E61D5A4326B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86226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How to cite this graphic: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b="0" dirty="0"/>
              <a:t>Figure 7-2: Average years of life remaining at age 65 by gender, Manitoba, 2016-2020. Reprinted from </a:t>
            </a:r>
            <a:r>
              <a:rPr lang="en-CA" b="0" i="1" dirty="0"/>
              <a:t>Facts on Aging: Physical health</a:t>
            </a:r>
            <a:r>
              <a:rPr lang="en-CA" b="0" i="1" baseline="0" dirty="0"/>
              <a:t> status</a:t>
            </a:r>
            <a:r>
              <a:rPr lang="en-CA" b="0" dirty="0"/>
              <a:t>, by the Centre on Aging, retrieved from http://www.umanitoba.ca/aging</a:t>
            </a:r>
          </a:p>
          <a:p>
            <a:r>
              <a:rPr lang="en-CA"/>
              <a:t>Copyright 2022 </a:t>
            </a:r>
            <a:r>
              <a:rPr lang="en-CA" dirty="0"/>
              <a:t>by the Centre on Aging, University of Manitoba.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A5ACB-555C-43CB-A3A3-D9FBC4F458FC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0700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D3F1C-D6B5-4346-9492-F80F445306BC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81924-D687-409A-BAB9-10C59753B18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09739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D3F1C-D6B5-4346-9492-F80F445306BC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81924-D687-409A-BAB9-10C59753B18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26849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D3F1C-D6B5-4346-9492-F80F445306BC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81924-D687-409A-BAB9-10C59753B18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35137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D3F1C-D6B5-4346-9492-F80F445306BC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81924-D687-409A-BAB9-10C59753B18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61152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D3F1C-D6B5-4346-9492-F80F445306BC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81924-D687-409A-BAB9-10C59753B18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4919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D3F1C-D6B5-4346-9492-F80F445306BC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81924-D687-409A-BAB9-10C59753B18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5467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D3F1C-D6B5-4346-9492-F80F445306BC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81924-D687-409A-BAB9-10C59753B18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33842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D3F1C-D6B5-4346-9492-F80F445306BC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81924-D687-409A-BAB9-10C59753B18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76990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D3F1C-D6B5-4346-9492-F80F445306BC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81924-D687-409A-BAB9-10C59753B18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40737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D3F1C-D6B5-4346-9492-F80F445306BC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81924-D687-409A-BAB9-10C59753B18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7960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D3F1C-D6B5-4346-9492-F80F445306BC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81924-D687-409A-BAB9-10C59753B18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99273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CD3F1C-D6B5-4346-9492-F80F445306BC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81924-D687-409A-BAB9-10C59753B18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17696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323528" y="6021288"/>
            <a:ext cx="8568952" cy="0"/>
          </a:xfrm>
          <a:prstGeom prst="line">
            <a:avLst/>
          </a:prstGeom>
          <a:ln>
            <a:solidFill>
              <a:srgbClr val="562E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1520" y="6381328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©2022 Centre on Aging, University of Manitoba</a:t>
            </a:r>
          </a:p>
        </p:txBody>
      </p:sp>
      <p:pic>
        <p:nvPicPr>
          <p:cNvPr id="8" name="Picture 7" descr="Centre on Aging University of Manitoba 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6165304"/>
            <a:ext cx="2304256" cy="497964"/>
          </a:xfrm>
          <a:prstGeom prst="rect">
            <a:avLst/>
          </a:prstGeom>
        </p:spPr>
      </p:pic>
      <p:pic>
        <p:nvPicPr>
          <p:cNvPr id="2" name="Picture 1" descr="A line graph shows the average life remaining at age 65 years and over for older female Manitobans (yellow line) and older males (blue line) from 2016–2020 compared by gender.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841" y="825987"/>
            <a:ext cx="8938710" cy="3640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20578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67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Myriad Pro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Hughes</dc:creator>
  <cp:lastModifiedBy>Rachel Ines</cp:lastModifiedBy>
  <cp:revision>8</cp:revision>
  <dcterms:created xsi:type="dcterms:W3CDTF">2018-10-09T18:16:41Z</dcterms:created>
  <dcterms:modified xsi:type="dcterms:W3CDTF">2022-08-23T17:39:44Z</dcterms:modified>
</cp:coreProperties>
</file>