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714" autoAdjust="0"/>
  </p:normalViewPr>
  <p:slideViewPr>
    <p:cSldViewPr snapToGrid="0">
      <p:cViewPr varScale="1">
        <p:scale>
          <a:sx n="99" d="100"/>
          <a:sy n="99" d="100"/>
        </p:scale>
        <p:origin x="6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FF340-716B-4116-BBC6-2BFA66D6130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74C32-7019-45BF-B2EE-E61D5A4326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6226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7-2: Average years of life remaining at age 65 by gender, Manitoba, 2016-2020. Reprinted from </a:t>
            </a:r>
            <a:r>
              <a:rPr lang="en-CA" b="0" i="1" dirty="0"/>
              <a:t>Facts on Aging: Physical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700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973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684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513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11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91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546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384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699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073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796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927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3F1C-D6B5-4346-9492-F80F445306BC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81924-D687-409A-BAB9-10C59753B1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769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8" name="Picture 7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line graph shows the average life remaining at age 65 years and over for older female Manitobans (yellow line) and older males (blue line) from 2016–2020 compared by gend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41" y="825987"/>
            <a:ext cx="8938710" cy="3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57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8</cp:revision>
  <dcterms:created xsi:type="dcterms:W3CDTF">2018-10-09T18:16:41Z</dcterms:created>
  <dcterms:modified xsi:type="dcterms:W3CDTF">2022-08-23T17:39:44Z</dcterms:modified>
</cp:coreProperties>
</file>