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286" autoAdjust="0"/>
  </p:normalViewPr>
  <p:slideViewPr>
    <p:cSldViewPr>
      <p:cViewPr varScale="1">
        <p:scale>
          <a:sx n="104" d="100"/>
          <a:sy n="104" d="100"/>
        </p:scale>
        <p:origin x="92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D2C38A-E38D-42AB-8D8C-FC82CA22F93E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E3F07-68D8-4E36-A33B-1530B77E5E6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3675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mtClean="0"/>
              <a:t>Table 7-8: Frequency of Pain in Teeth or Gums in the Past Month, Population Aged 65+ by Gender and in Selected Age Groups, Manitoba, 2012</a:t>
            </a:r>
            <a:r>
              <a:rPr lang="en-CA" sz="1200" smtClean="0">
                <a:latin typeface="Myriad Pro" pitchFamily="34" charset="0"/>
              </a:rPr>
              <a:t>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Physical Health Status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E3F07-68D8-4E36-A33B-1530B77E5E61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0219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14" name="Picture 13" descr="Shown in this table, older Manitobans identifies their frequency of pain in their teeth or gums over a month's period in select age groups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4" y="548680"/>
            <a:ext cx="8884260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22</TotalTime>
  <Words>80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23</cp:revision>
  <dcterms:created xsi:type="dcterms:W3CDTF">2017-08-25T14:57:12Z</dcterms:created>
  <dcterms:modified xsi:type="dcterms:W3CDTF">2021-03-28T22:33:14Z</dcterms:modified>
</cp:coreProperties>
</file>