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93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1-1. Figure of population aged 65+ as percent of total population, provinces and Canada, 2021. Reprinted from </a:t>
            </a:r>
            <a:r>
              <a:rPr lang="en-CA" i="1" dirty="0"/>
              <a:t>Facts on Aging: Demographics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A horizontal bar chart compares the 2016 and 2021 percentage of older adults aged 65 years and over nationally and by province and territory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0" y="692696"/>
            <a:ext cx="9020744" cy="4181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72</TotalTime>
  <Words>68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14</cp:revision>
  <dcterms:created xsi:type="dcterms:W3CDTF">2020-09-05T18:46:30Z</dcterms:created>
  <dcterms:modified xsi:type="dcterms:W3CDTF">2022-07-04T15:56:32Z</dcterms:modified>
</cp:coreProperties>
</file>