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57" autoAdjust="0"/>
  </p:normalViewPr>
  <p:slideViewPr>
    <p:cSldViewPr>
      <p:cViewPr varScale="1">
        <p:scale>
          <a:sx n="101" d="100"/>
          <a:sy n="101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E5EE1-22C1-4A37-AD96-87136237575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4995C-0E2B-4F3A-9094-07956F6B9E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684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Figure 11-5: Contact with Friends at Least Weekly in Selected Age Groups by Gender, Manitoba, 2013</a:t>
            </a:r>
            <a:r>
              <a:rPr lang="en-CA" sz="1200" dirty="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</a:t>
            </a:r>
            <a:r>
              <a:rPr lang="en-CA" i="1" smtClean="0"/>
              <a:t>Social Connections </a:t>
            </a:r>
            <a:r>
              <a:rPr lang="en-CA" smtClean="0"/>
              <a:t>by </a:t>
            </a:r>
            <a:r>
              <a:rPr lang="en-CA" dirty="0" smtClean="0"/>
              <a:t>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4995C-0E2B-4F3A-9094-07956F6B9E6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276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9" name="Picture 8" descr="A bar chart showing the percentage of how Manitobans in select age groupings stay in contact with friends at least weekly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31" y="684033"/>
            <a:ext cx="8339345" cy="521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7</TotalTime>
  <Words>67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14</cp:revision>
  <dcterms:created xsi:type="dcterms:W3CDTF">2017-12-07T20:09:50Z</dcterms:created>
  <dcterms:modified xsi:type="dcterms:W3CDTF">2021-03-26T04:51:11Z</dcterms:modified>
</cp:coreProperties>
</file>