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6628" autoAdjust="0"/>
  </p:normalViewPr>
  <p:slideViewPr>
    <p:cSldViewPr>
      <p:cViewPr varScale="1">
        <p:scale>
          <a:sx n="100" d="100"/>
          <a:sy n="100" d="100"/>
        </p:scale>
        <p:origin x="101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0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11-2: Household Living Arrangements for population Living in Private Homes Aged 65+ by Gender, and in Selected Age Groups, Manitoba, 2018</a:t>
            </a:r>
            <a:r>
              <a:rPr lang="en-CA" b="0" dirty="0"/>
              <a:t>. Reprinted from </a:t>
            </a:r>
            <a:r>
              <a:rPr lang="en-CA" b="0" i="1" dirty="0"/>
              <a:t>Facts on Aging: The older worker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b="0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Identified in this table are the household living arrangements of older Manitobans living in a private home, age 65 years and over. 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1" y="1184347"/>
            <a:ext cx="8723809" cy="33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4</TotalTime>
  <Words>77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4</cp:revision>
  <dcterms:created xsi:type="dcterms:W3CDTF">2020-09-05T18:44:13Z</dcterms:created>
  <dcterms:modified xsi:type="dcterms:W3CDTF">2021-03-26T04:37:41Z</dcterms:modified>
</cp:coreProperties>
</file>