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1163" autoAdjust="0"/>
  </p:normalViewPr>
  <p:slideViewPr>
    <p:cSldViewPr>
      <p:cViewPr varScale="1">
        <p:scale>
          <a:sx n="93" d="100"/>
          <a:sy n="93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11-7: Proportion of Individuals who Feel a Strong Sense of Belonging in Community by Age Group and Gender, 2018. </a:t>
            </a:r>
            <a:r>
              <a:rPr lang="en-CA"/>
              <a:t>Reprinted </a:t>
            </a:r>
            <a:r>
              <a:rPr lang="en-CA" dirty="0"/>
              <a:t>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bar chart identifying how Manitobans age 45-64 and 65 years and over that feels a strong sense of belonging to a community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6672"/>
            <a:ext cx="8377934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10</TotalTime>
  <Words>72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5</cp:revision>
  <dcterms:created xsi:type="dcterms:W3CDTF">2020-09-05T18:44:13Z</dcterms:created>
  <dcterms:modified xsi:type="dcterms:W3CDTF">2021-03-26T04:32:40Z</dcterms:modified>
</cp:coreProperties>
</file>