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78293" autoAdjust="0"/>
  </p:normalViewPr>
  <p:slideViewPr>
    <p:cSldViewPr>
      <p:cViewPr varScale="1">
        <p:scale>
          <a:sx n="90" d="100"/>
          <a:sy n="90" d="100"/>
        </p:scale>
        <p:origin x="93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r>
              <a:rPr lang="en-CA" dirty="0"/>
              <a:t>Table 1-1. Table of total population and population aged 65+, provinces and Canada, 2021. Reprinted from </a:t>
            </a:r>
            <a:r>
              <a:rPr lang="en-CA" i="1" dirty="0"/>
              <a:t>Facts on Aging: Demographics</a:t>
            </a:r>
            <a:r>
              <a:rPr lang="en-CA" dirty="0"/>
              <a:t>, by the Centre on Aging, retrieved from http://www.umanitoba.ca/aging</a:t>
            </a:r>
          </a:p>
          <a:p>
            <a:r>
              <a:rPr lang="en-CA" dirty="0"/>
              <a:t>Copyright 2022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©2022 Centre on Aging, University of Manitoba</a:t>
            </a:r>
          </a:p>
        </p:txBody>
      </p:sp>
      <p:pic>
        <p:nvPicPr>
          <p:cNvPr id="3" name="Picture 2" descr="Centre on Aging University of Manitoba logo&#10;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2" name="Picture 1" descr="This 2021 table compares the total population and population aged 65 and over by province and nationally. &#10;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65996"/>
            <a:ext cx="8802642" cy="5157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77</TotalTime>
  <Words>65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Gonzales</dc:creator>
  <cp:lastModifiedBy>Rachel Ines</cp:lastModifiedBy>
  <cp:revision>19</cp:revision>
  <dcterms:created xsi:type="dcterms:W3CDTF">2020-09-05T18:46:30Z</dcterms:created>
  <dcterms:modified xsi:type="dcterms:W3CDTF">2022-07-04T15:37:33Z</dcterms:modified>
</cp:coreProperties>
</file>