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89" d="100"/>
          <a:sy n="89" d="100"/>
        </p:scale>
        <p:origin x="15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="0" dirty="0"/>
              <a:t>Figure 6-4: </a:t>
            </a:r>
            <a:r>
              <a:rPr lang="en-US" b="0" dirty="0"/>
              <a:t>Percent of total active licensed drivers by age group, Manitoba, 2022</a:t>
            </a:r>
            <a:r>
              <a:rPr lang="en-CA" b="0" dirty="0"/>
              <a:t>.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A pie chart showing the percentage of total active licensed in Manitoba for 2022 by age group. The highest percentage are drivers aged 25–34 years (17.4%) and the lowest percentage are drivers aged 85 years and older (1.5%).">
            <a:extLst>
              <a:ext uri="{FF2B5EF4-FFF2-40B4-BE49-F238E27FC236}">
                <a16:creationId xmlns:a16="http://schemas.microsoft.com/office/drawing/2014/main" id="{C3ED4F47-415E-CCE5-BA96-BF82E38B079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718" y="194732"/>
            <a:ext cx="6862571" cy="5804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D97E0-211F-4012-9B07-1DCE87FE2842}">
  <ds:schemaRefs>
    <ds:schemaRef ds:uri="http://schemas.microsoft.com/office/2006/metadata/properties"/>
    <ds:schemaRef ds:uri="http://schemas.microsoft.com/office/infopath/2007/PartnerControls"/>
    <ds:schemaRef ds:uri="6ca4a813-3b95-4496-834a-be7ef2bfdc8e"/>
    <ds:schemaRef ds:uri="63af313d-b4b1-496a-bc23-248173155cf2"/>
  </ds:schemaRefs>
</ds:datastoreItem>
</file>

<file path=customXml/itemProps2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4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2025-03-17T14:30:37Z</dcterms:created>
  <dcterms:modified xsi:type="dcterms:W3CDTF">2025-03-24T15:48:57Z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