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293" autoAdjust="0"/>
  </p:normalViewPr>
  <p:slideViewPr>
    <p:cSldViewPr>
      <p:cViewPr varScale="1">
        <p:scale>
          <a:sx n="92" d="100"/>
          <a:sy n="92" d="100"/>
        </p:scale>
        <p:origin x="87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6-6: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 of active 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male and female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drivers by driving class and age groups, Manitoba, 2020. </a:t>
            </a:r>
            <a:r>
              <a:rPr lang="en-CA" dirty="0"/>
              <a:t>Reprinted from </a:t>
            </a:r>
            <a:r>
              <a:rPr lang="en-CA" i="1" dirty="0"/>
              <a:t>Facts on Aging: </a:t>
            </a:r>
            <a:r>
              <a:rPr lang="en-CA" i="1" dirty="0" smtClean="0"/>
              <a:t>Transportation</a:t>
            </a:r>
            <a:r>
              <a:rPr lang="en-CA" dirty="0" smtClean="0"/>
              <a:t>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grpSp>
        <p:nvGrpSpPr>
          <p:cNvPr id="5" name="Group 4" descr="These two graphs compares the percentage of active male (top graph) and female (bottom graph) drivers by driving class and age 55-64 to 75 years and over for 2020."/>
          <p:cNvGrpSpPr/>
          <p:nvPr/>
        </p:nvGrpSpPr>
        <p:grpSpPr>
          <a:xfrm>
            <a:off x="1331640" y="121583"/>
            <a:ext cx="6192688" cy="5973513"/>
            <a:chOff x="1331640" y="121583"/>
            <a:chExt cx="6192688" cy="59735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804"/>
            <a:stretch/>
          </p:blipFill>
          <p:spPr>
            <a:xfrm>
              <a:off x="1331640" y="121583"/>
              <a:ext cx="6192688" cy="280336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2966265"/>
              <a:ext cx="6192687" cy="31288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9</cp:revision>
  <dcterms:created xsi:type="dcterms:W3CDTF">2020-09-05T18:46:30Z</dcterms:created>
  <dcterms:modified xsi:type="dcterms:W3CDTF">2022-08-23T18:24:25Z</dcterms:modified>
</cp:coreProperties>
</file>