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0692" autoAdjust="0"/>
  </p:normalViewPr>
  <p:slideViewPr>
    <p:cSldViewPr>
      <p:cViewPr varScale="1">
        <p:scale>
          <a:sx n="93" d="100"/>
          <a:sy n="93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6-5: Driver involvement rate per 10,000 licensed drivers in collisions by specific factors and age group, Manitoba, 2020</a:t>
            </a:r>
            <a:r>
              <a:rPr lang="en-CA" dirty="0"/>
              <a:t>. Reprinted from </a:t>
            </a:r>
            <a:r>
              <a:rPr lang="en-CA" i="1" dirty="0"/>
              <a:t>Facts on Aging</a:t>
            </a:r>
            <a:r>
              <a:rPr lang="en-CA" i="1"/>
              <a:t>: </a:t>
            </a:r>
            <a:r>
              <a:rPr lang="en-CA" i="1" smtClean="0"/>
              <a:t>Transportation</a:t>
            </a:r>
            <a:r>
              <a:rPr lang="en-CA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This table shows the licensed driver involvement rate per 10,000 drivers and the specific factors for collisions by age starting at 16–19 to 65 years and over in 2020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404664"/>
            <a:ext cx="8820472" cy="531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112</TotalTime>
  <Words>70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8</cp:revision>
  <dcterms:created xsi:type="dcterms:W3CDTF">2020-09-05T18:46:30Z</dcterms:created>
  <dcterms:modified xsi:type="dcterms:W3CDTF">2022-08-23T18:37:37Z</dcterms:modified>
</cp:coreProperties>
</file>