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2157" autoAdjust="0"/>
  </p:normalViewPr>
  <p:slideViewPr>
    <p:cSldViewPr>
      <p:cViewPr varScale="1">
        <p:scale>
          <a:sx n="95" d="100"/>
          <a:sy n="95" d="100"/>
        </p:scale>
        <p:origin x="20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6-7: Percent of total collision victims by casualty type, gender and age group, Manitoba, 2020</a:t>
            </a:r>
            <a:r>
              <a:rPr lang="en-CA" dirty="0"/>
              <a:t>. Reprinted from </a:t>
            </a:r>
            <a:r>
              <a:rPr lang="en-CA" i="1" dirty="0"/>
              <a:t>Facts on Aging</a:t>
            </a:r>
            <a:r>
              <a:rPr lang="en-CA" i="1"/>
              <a:t>: </a:t>
            </a:r>
            <a:r>
              <a:rPr lang="en-CA" i="1" smtClean="0"/>
              <a:t>Transportation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e vertical bar graph shows the percentage of total collision victims by casualty type for those men and women aged 55-64 to 65 years and over in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820472" cy="465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3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9</cp:revision>
  <dcterms:created xsi:type="dcterms:W3CDTF">2020-09-05T18:46:30Z</dcterms:created>
  <dcterms:modified xsi:type="dcterms:W3CDTF">2022-08-23T18:48:01Z</dcterms:modified>
</cp:coreProperties>
</file>