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83771" autoAdjust="0"/>
  </p:normalViewPr>
  <p:slideViewPr>
    <p:cSldViewPr>
      <p:cViewPr varScale="1">
        <p:scale>
          <a:sx n="89" d="100"/>
          <a:sy n="89" d="100"/>
        </p:scale>
        <p:origin x="144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3D9665-DE4F-4D7D-AEDC-7B19D50C33CE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A5ACB-555C-43CB-A3A3-D9FBC4F458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8246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How to cite this graphic: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0" dirty="0"/>
              <a:t>Figure 6-7: Percent of total collision victims by casualty type, gender and age group, Manitoba, 2022</a:t>
            </a:r>
            <a:r>
              <a:rPr lang="en-CA" b="0" dirty="0"/>
              <a:t>. Reprinted from </a:t>
            </a:r>
            <a:r>
              <a:rPr lang="en-CA" b="0" i="1" dirty="0"/>
              <a:t>Facts on Aging: Transportation</a:t>
            </a:r>
            <a:r>
              <a:rPr lang="en-CA" b="0" dirty="0"/>
              <a:t>, by the Centre on Aging, retrieved from http://www.umanitoba.ca/aging</a:t>
            </a:r>
          </a:p>
          <a:p>
            <a:r>
              <a:rPr lang="en-CA" dirty="0"/>
              <a:t>Copyright 2025 by the Centre on Aging, University of Manitoba.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A5ACB-555C-43CB-A3A3-D9FBC4F458FC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81012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 descr="The vertical bar graph shows the percentage of total collision victims by casualty type for those men and women aged 55–64 to 65 years and over in 2022.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 descr="The vertical bar graph shows the percentage of total collision victims by casualty type for those men and women aged 55–64 to 65 years and over in 2022."/>
          <p:cNvSpPr txBox="1"/>
          <p:nvPr/>
        </p:nvSpPr>
        <p:spPr>
          <a:xfrm>
            <a:off x="251520" y="6347403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©2025 </a:t>
            </a:r>
            <a:r>
              <a:rPr lang="en-CA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Centre on Aging, University of Manitoba</a:t>
            </a:r>
          </a:p>
        </p:txBody>
      </p:sp>
      <p:pic>
        <p:nvPicPr>
          <p:cNvPr id="3" name="Picture 2" descr="The vertical bar graph shows the percentage of total collision victims by casualty type for those men and women aged 55–64 to 65 years and over in 2022.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6165304"/>
            <a:ext cx="2304256" cy="497964"/>
          </a:xfrm>
          <a:prstGeom prst="rect">
            <a:avLst/>
          </a:prstGeom>
        </p:spPr>
      </p:pic>
      <p:pic>
        <p:nvPicPr>
          <p:cNvPr id="4" name="Picture 3" descr="The vertical bar graph shows the percentage of total collision victims by casualty type for those men and women aged 55–64 to 65 years and over in 2022.">
            <a:extLst>
              <a:ext uri="{FF2B5EF4-FFF2-40B4-BE49-F238E27FC236}">
                <a16:creationId xmlns:a16="http://schemas.microsoft.com/office/drawing/2014/main" id="{46CDE965-907C-43D6-F282-712C21F4633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108" y="22071"/>
            <a:ext cx="7479792" cy="5980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A_UM_foamb_section name_type_figure or table_sect no-fig no_template" id="{EB51BE1E-B20F-472F-9087-D002E963613E}" vid="{625A70A8-196F-4516-9352-CE30DD9E1E3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ca4a813-3b95-4496-834a-be7ef2bfdc8e" xsi:nil="true"/>
    <lcf76f155ced4ddcb4097134ff3c332f xmlns="63af313d-b4b1-496a-bc23-248173155cf2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40784B036DFA340BF61F16551D7EF74" ma:contentTypeVersion="11" ma:contentTypeDescription="Create a new document." ma:contentTypeScope="" ma:versionID="73020dfe1154bbdafb4ff5a4de9ac711">
  <xsd:schema xmlns:xsd="http://www.w3.org/2001/XMLSchema" xmlns:xs="http://www.w3.org/2001/XMLSchema" xmlns:p="http://schemas.microsoft.com/office/2006/metadata/properties" xmlns:ns2="63af313d-b4b1-496a-bc23-248173155cf2" xmlns:ns3="6ca4a813-3b95-4496-834a-be7ef2bfdc8e" targetNamespace="http://schemas.microsoft.com/office/2006/metadata/properties" ma:root="true" ma:fieldsID="eef0fc1c941a838ab4ffce965770c9f8" ns2:_="" ns3:_="">
    <xsd:import namespace="63af313d-b4b1-496a-bc23-248173155cf2"/>
    <xsd:import namespace="6ca4a813-3b95-4496-834a-be7ef2bfdc8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af313d-b4b1-496a-bc23-248173155c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3607ee36-e3c0-4814-8940-b096d0e7881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a4a813-3b95-4496-834a-be7ef2bfdc8e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9219dc2d-f377-4c18-8a99-2941cee0e235}" ma:internalName="TaxCatchAll" ma:showField="CatchAllData" ma:web="6ca4a813-3b95-4496-834a-be7ef2bfdc8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5069B6E-D9C9-4904-AD39-1CB7183BA59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6ED97E0-211F-4012-9B07-1DCE87FE2842}">
  <ds:schemaRefs>
    <ds:schemaRef ds:uri="http://purl.org/dc/elements/1.1/"/>
    <ds:schemaRef ds:uri="http://purl.org/dc/terms/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schemas.openxmlformats.org/package/2006/metadata/core-properties"/>
    <ds:schemaRef ds:uri="6ca4a813-3b95-4496-834a-be7ef2bfdc8e"/>
    <ds:schemaRef ds:uri="63af313d-b4b1-496a-bc23-248173155cf2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52E8AFBF-B355-4E74-BBBE-4843FDEE4C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3af313d-b4b1-496a-bc23-248173155cf2"/>
    <ds:schemaRef ds:uri="6ca4a813-3b95-4496-834a-be7ef2bfdc8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CoA_UM_foamb_section name_type_figure or table_sect no-fig no_template (1)</Template>
  <TotalTime>1</TotalTime>
  <Words>74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CoA PPT slide template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Rhea Bhalla</dc:creator>
  <cp:lastModifiedBy>Rachel Ines</cp:lastModifiedBy>
  <cp:revision>2</cp:revision>
  <dcterms:created xsi:type="dcterms:W3CDTF">2025-03-17T17:07:23Z</dcterms:created>
  <dcterms:modified xsi:type="dcterms:W3CDTF">2025-03-24T16:33:09Z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0x010100840784B036DFA340BF61F16551D7EF74</vt:lpwstr>
  </property>
</Properties>
</file>