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581" autoAdjust="0"/>
  </p:normalViewPr>
  <p:slideViewPr>
    <p:cSldViewPr>
      <p:cViewPr varScale="1">
        <p:scale>
          <a:sx n="98" d="100"/>
          <a:sy n="98" d="100"/>
        </p:scale>
        <p:origin x="6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6-11: Total collisions per 10,000 licensed drivers, by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Aging: </a:t>
            </a:r>
            <a:r>
              <a:rPr lang="en-CA" i="1" dirty="0" smtClean="0"/>
              <a:t>Transportation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In this vertical bar graph, eight bars represent the total number of collisions per 10,000 licensed drivers ages 16 to 75+ years for 2020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42" y="548680"/>
            <a:ext cx="8676456" cy="445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8</cp:revision>
  <dcterms:created xsi:type="dcterms:W3CDTF">2020-09-05T18:46:30Z</dcterms:created>
  <dcterms:modified xsi:type="dcterms:W3CDTF">2022-08-23T18:45:53Z</dcterms:modified>
</cp:coreProperties>
</file>