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18"/>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092" autoAdjust="0"/>
  </p:normalViewPr>
  <p:slideViewPr>
    <p:cSldViewPr>
      <p:cViewPr varScale="1">
        <p:scale>
          <a:sx n="93" d="100"/>
          <a:sy n="93" d="100"/>
        </p:scale>
        <p:origin x="21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D9665-DE4F-4D7D-AEDC-7B19D50C33CE}" type="datetimeFigureOut">
              <a:rPr lang="en-CA" smtClean="0"/>
              <a:t>2022-08-23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A5ACB-555C-43CB-A3A3-D9FBC4F458FC}" type="slidenum">
              <a:rPr lang="en-CA" smtClean="0"/>
              <a:t>‹#›</a:t>
            </a:fld>
            <a:endParaRPr lang="en-CA"/>
          </a:p>
        </p:txBody>
      </p:sp>
    </p:spTree>
    <p:extLst>
      <p:ext uri="{BB962C8B-B14F-4D97-AF65-F5344CB8AC3E}">
        <p14:creationId xmlns:p14="http://schemas.microsoft.com/office/powerpoint/2010/main" val="134824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to cite this graphic: </a:t>
            </a:r>
          </a:p>
          <a:p>
            <a:r>
              <a:rPr lang="en-CA" sz="1200" b="0" i="0" u="none" strike="noStrike" kern="1200" dirty="0">
                <a:solidFill>
                  <a:schemeClr val="tx1"/>
                </a:solidFill>
                <a:effectLst/>
                <a:latin typeface="+mn-lt"/>
                <a:ea typeface="+mn-ea"/>
                <a:cs typeface="+mn-cs"/>
              </a:rPr>
              <a:t>Figure 6-9: Drivers involved in traffic collisions by age group and collision severity, Manitoba, 2020</a:t>
            </a:r>
            <a:r>
              <a:rPr lang="en-CA" dirty="0"/>
              <a:t>. Reprinted from </a:t>
            </a:r>
            <a:r>
              <a:rPr lang="en-CA" i="1" dirty="0"/>
              <a:t>Facts on Aging</a:t>
            </a:r>
            <a:r>
              <a:rPr lang="en-CA" i="1"/>
              <a:t>: </a:t>
            </a:r>
            <a:r>
              <a:rPr lang="en-CA" i="1" smtClean="0"/>
              <a:t>Transportation</a:t>
            </a:r>
            <a:r>
              <a:rPr lang="en-CA" smtClean="0"/>
              <a:t>, </a:t>
            </a:r>
            <a:r>
              <a:rPr lang="en-CA" dirty="0"/>
              <a:t>by the Centre on Aging, retrieved from http://www.umanitoba.ca/aging</a:t>
            </a:r>
          </a:p>
          <a:p>
            <a:r>
              <a:rPr lang="en-CA" dirty="0"/>
              <a:t>Copyright 2022 by the Centre on Aging, University of Manitoba.</a:t>
            </a:r>
          </a:p>
        </p:txBody>
      </p:sp>
      <p:sp>
        <p:nvSpPr>
          <p:cNvPr id="4" name="Slide Number Placeholder 3"/>
          <p:cNvSpPr>
            <a:spLocks noGrp="1"/>
          </p:cNvSpPr>
          <p:nvPr>
            <p:ph type="sldNum" sz="quarter" idx="10"/>
          </p:nvPr>
        </p:nvSpPr>
        <p:spPr/>
        <p:txBody>
          <a:bodyPr/>
          <a:lstStyle/>
          <a:p>
            <a:fld id="{2C0A5ACB-555C-43CB-A3A3-D9FBC4F458FC}" type="slidenum">
              <a:rPr lang="en-CA" smtClean="0"/>
              <a:t>1</a:t>
            </a:fld>
            <a:endParaRPr lang="en-CA"/>
          </a:p>
        </p:txBody>
      </p:sp>
    </p:spTree>
    <p:extLst>
      <p:ext uri="{BB962C8B-B14F-4D97-AF65-F5344CB8AC3E}">
        <p14:creationId xmlns:p14="http://schemas.microsoft.com/office/powerpoint/2010/main" val="368101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3475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3688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2251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7853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98940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60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591E96D-117A-4745-9682-3392B291AE1A}" type="datetimeFigureOut">
              <a:rPr lang="en-CA" smtClean="0"/>
              <a:t>2022-08-23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6596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91E96D-117A-4745-9682-3392B291AE1A}" type="datetimeFigureOut">
              <a:rPr lang="en-CA" smtClean="0"/>
              <a:t>2022-08-23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9785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E96D-117A-4745-9682-3392B291AE1A}" type="datetimeFigureOut">
              <a:rPr lang="en-CA" smtClean="0"/>
              <a:t>2022-08-23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44168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74737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00906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1E96D-117A-4745-9682-3392B291AE1A}" type="datetimeFigureOut">
              <a:rPr lang="en-CA" smtClean="0"/>
              <a:t>2022-08-23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D1BF4-C1D4-4968-AF0C-80A33B3D9EC8}" type="slidenum">
              <a:rPr lang="en-CA" smtClean="0"/>
              <a:t>‹#›</a:t>
            </a:fld>
            <a:endParaRPr lang="en-CA"/>
          </a:p>
        </p:txBody>
      </p:sp>
    </p:spTree>
    <p:extLst>
      <p:ext uri="{BB962C8B-B14F-4D97-AF65-F5344CB8AC3E}">
        <p14:creationId xmlns:p14="http://schemas.microsoft.com/office/powerpoint/2010/main" val="417570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23528" y="6021288"/>
            <a:ext cx="8568952" cy="0"/>
          </a:xfrm>
          <a:prstGeom prst="line">
            <a:avLst/>
          </a:prstGeom>
          <a:ln>
            <a:solidFill>
              <a:srgbClr val="562E1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6347403"/>
            <a:ext cx="3456384" cy="276999"/>
          </a:xfrm>
          <a:prstGeom prst="rect">
            <a:avLst/>
          </a:prstGeom>
          <a:noFill/>
        </p:spPr>
        <p:txBody>
          <a:bodyPr wrap="square" rtlCol="0">
            <a:spAutoFit/>
          </a:bodyPr>
          <a:lstStyle/>
          <a:p>
            <a:r>
              <a:rPr lang="en-CA" sz="1200" dirty="0">
                <a:solidFill>
                  <a:schemeClr val="tx1">
                    <a:lumMod val="50000"/>
                    <a:lumOff val="50000"/>
                  </a:schemeClr>
                </a:solidFill>
                <a:latin typeface="Arial" panose="020B0604020202020204" pitchFamily="34" charset="0"/>
                <a:cs typeface="Arial" panose="020B0604020202020204" pitchFamily="34" charset="0"/>
              </a:rPr>
              <a:t>©2022 Centre on Aging, University of Manitoba</a:t>
            </a:r>
          </a:p>
        </p:txBody>
      </p:sp>
      <p:pic>
        <p:nvPicPr>
          <p:cNvPr id="3" name="Picture 2" descr="Centre on Aging University of Manitoba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165304"/>
            <a:ext cx="2304256" cy="497964"/>
          </a:xfrm>
          <a:prstGeom prst="rect">
            <a:avLst/>
          </a:prstGeom>
        </p:spPr>
      </p:pic>
      <p:pic>
        <p:nvPicPr>
          <p:cNvPr id="2" name="Picture 1" descr="Shown in this vertical bar graph are five age categories showing the percentage of drivers that were involved in traffic collisions that were fatal, injury, or property damage only for 2020 for drivers under 25 to age 65 years and olde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607929"/>
            <a:ext cx="8748464" cy="4477255"/>
          </a:xfrm>
          <a:prstGeom prst="rect">
            <a:avLst/>
          </a:prstGeom>
        </p:spPr>
      </p:pic>
    </p:spTree>
    <p:extLst>
      <p:ext uri="{BB962C8B-B14F-4D97-AF65-F5344CB8AC3E}">
        <p14:creationId xmlns:p14="http://schemas.microsoft.com/office/powerpoint/2010/main" val="33017880"/>
      </p:ext>
    </p:extLst>
  </p:cSld>
  <p:clrMapOvr>
    <a:masterClrMapping/>
  </p:clrMapOvr>
</p:sld>
</file>

<file path=ppt/theme/theme1.xml><?xml version="1.0" encoding="utf-8"?>
<a:theme xmlns:a="http://schemas.openxmlformats.org/drawingml/2006/main" name="CoA PPT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A_UM_foamb_section name_type_figure or table_sect no-fig no_template" id="{EB51BE1E-B20F-472F-9087-D002E963613E}" vid="{625A70A8-196F-4516-9352-CE30DD9E1E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CoA PPT slide template</Template>
  <TotalTime>8</TotalTime>
  <Words>66</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CoA PPT slide 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Gonzales</dc:creator>
  <cp:lastModifiedBy>Rachel Ines</cp:lastModifiedBy>
  <cp:revision>11</cp:revision>
  <dcterms:created xsi:type="dcterms:W3CDTF">2020-09-05T18:46:30Z</dcterms:created>
  <dcterms:modified xsi:type="dcterms:W3CDTF">2022-08-23T18:54:41Z</dcterms:modified>
</cp:coreProperties>
</file>