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977" autoAdjust="0"/>
  </p:normalViewPr>
  <p:slideViewPr>
    <p:cSldViewPr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6-4: Driver involvement rate per 10,000 licensed drivers in collisions by contributing factors and age group, Manitoba, 2020</a:t>
            </a:r>
            <a:r>
              <a:rPr lang="en-CA" dirty="0"/>
              <a:t>. Reprinted from </a:t>
            </a:r>
            <a:r>
              <a:rPr lang="en-CA" i="1" dirty="0"/>
              <a:t>Facts on Aging: </a:t>
            </a:r>
            <a:r>
              <a:rPr lang="en-CA" i="1" dirty="0" smtClean="0"/>
              <a:t>Transportation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table shows the number of licensed drivers per 10,000 involved in a collision due to driver action, environment, human condition, and vehicle defect from age 16 to 65 years and over for 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1" y="908720"/>
            <a:ext cx="8700322" cy="166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111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6</cp:revision>
  <dcterms:created xsi:type="dcterms:W3CDTF">2020-09-05T18:46:30Z</dcterms:created>
  <dcterms:modified xsi:type="dcterms:W3CDTF">2022-08-23T18:57:09Z</dcterms:modified>
</cp:coreProperties>
</file>