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087" autoAdjust="0"/>
  </p:normalViewPr>
  <p:slideViewPr>
    <p:cSldViewPr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6-3: Percent of licensed drivers by driver status, age group and gender,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Transportation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In this vertical bar graph, shown is the percentage of licensed active and suspended driver by gender and those aged 45–54 to age 85 years and older for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589860" cy="484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26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10</cp:revision>
  <dcterms:created xsi:type="dcterms:W3CDTF">2020-09-05T18:46:30Z</dcterms:created>
  <dcterms:modified xsi:type="dcterms:W3CDTF">2022-08-23T19:05:52Z</dcterms:modified>
</cp:coreProperties>
</file>