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5087" autoAdjust="0"/>
  </p:normalViewPr>
  <p:slideViewPr>
    <p:cSldViewPr>
      <p:cViewPr varScale="1">
        <p:scale>
          <a:sx n="98" d="100"/>
          <a:sy n="98" d="100"/>
        </p:scale>
        <p:origin x="197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6-3: Percent of licensed drivers by driver status, age group and gender, Manitoba, 2020</a:t>
            </a:r>
            <a:r>
              <a:rPr lang="en-CA" dirty="0"/>
              <a:t>. Reprinted from </a:t>
            </a:r>
            <a:r>
              <a:rPr lang="en-CA" i="1" dirty="0"/>
              <a:t>Facts on Aging</a:t>
            </a:r>
            <a:r>
              <a:rPr lang="en-CA" i="1"/>
              <a:t>: </a:t>
            </a:r>
            <a:r>
              <a:rPr lang="en-CA" i="1" smtClean="0"/>
              <a:t>Transportation</a:t>
            </a:r>
            <a:r>
              <a:rPr lang="en-CA" smtClean="0"/>
              <a:t>,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In this vertical bar graph, shown is the percentage of licensed active and suspended driver by gender and those aged 45–54 to age 85 years and older for 2020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8589860" cy="484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26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10</cp:revision>
  <dcterms:created xsi:type="dcterms:W3CDTF">2020-09-05T18:46:30Z</dcterms:created>
  <dcterms:modified xsi:type="dcterms:W3CDTF">2022-08-23T19:05:52Z</dcterms:modified>
</cp:coreProperties>
</file>