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543" autoAdjust="0"/>
  </p:normalViewPr>
  <p:slideViewPr>
    <p:cSldViewPr>
      <p:cViewPr varScale="1">
        <p:scale>
          <a:sx n="101" d="100"/>
          <a:sy n="101" d="100"/>
        </p:scale>
        <p:origin x="63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32C31-A632-4610-B63F-8B1ABE6B2715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3F75A-8832-479E-A113-983EE026CA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2362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Figure 6-2: Driving Speed Compared to Others 55+, </a:t>
            </a:r>
            <a:r>
              <a:rPr lang="en-CA" dirty="0" smtClean="0"/>
              <a:t>Manitoba, 2014. Reprinted from </a:t>
            </a:r>
            <a:r>
              <a:rPr lang="en-CA" i="1" dirty="0" smtClean="0"/>
              <a:t>Facts on Aging: Transportation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3F75A-8832-479E-A113-983EE026CAD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0122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This vertical bar chart shows driving speed of Manitobans age 55-64 to 75 years and older as a little faster, same, or a little slower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78" y="548680"/>
            <a:ext cx="8713790" cy="519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64</TotalTime>
  <Words>61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10</cp:revision>
  <dcterms:created xsi:type="dcterms:W3CDTF">2017-11-27T17:49:31Z</dcterms:created>
  <dcterms:modified xsi:type="dcterms:W3CDTF">2021-06-08T18:46:13Z</dcterms:modified>
</cp:coreProperties>
</file>