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6-2: Number of licensed drivers by age group, gender and driver status, Manitoba, 2020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among gender and drivers age 16-85 years and older is the number of active and suspended drivers for 2020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0648"/>
            <a:ext cx="8928992" cy="525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93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25</cp:revision>
  <dcterms:created xsi:type="dcterms:W3CDTF">2020-09-05T18:46:30Z</dcterms:created>
  <dcterms:modified xsi:type="dcterms:W3CDTF">2022-07-22T18:59:46Z</dcterms:modified>
</cp:coreProperties>
</file>