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71" autoAdjust="0"/>
  </p:normalViewPr>
  <p:slideViewPr>
    <p:cSldViewPr>
      <p:cViewPr varScale="1">
        <p:scale>
          <a:sx n="89" d="100"/>
          <a:sy n="89" d="100"/>
        </p:scale>
        <p:origin x="150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2025-03-21</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b="0" dirty="0"/>
              <a:t>Figure 6-1: </a:t>
            </a:r>
            <a:r>
              <a:rPr lang="en-US" b="0" dirty="0"/>
              <a:t>Type of transportation most often used, Manitoba, 2021</a:t>
            </a:r>
            <a:r>
              <a:rPr lang="en-CA" b="0" dirty="0"/>
              <a:t>. Reprinted from </a:t>
            </a:r>
            <a:r>
              <a:rPr lang="en-CA" b="0" i="1" dirty="0"/>
              <a:t>Facts on Aging: Transportation</a:t>
            </a:r>
            <a:r>
              <a:rPr lang="en-CA" b="0" dirty="0"/>
              <a:t>, by the Centre on Aging, retrieved from http://www.umanitoba.ca/aging</a:t>
            </a:r>
          </a:p>
          <a:p>
            <a:r>
              <a:rPr lang="en-CA" dirty="0"/>
              <a:t>Copyright 2024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2025-03-21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2025-03-21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2025-03-21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2025-03-21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2025-03-21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2025-03-21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2025-03-21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2025-03-21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descr="This vertical bar chart shows the most frequent used mode of transportation by Manitobans age 55 years and older in 2021. Most common mode is driver, followed by passenger vehicle, public transit, active transport, and other transportation."/>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descr="This vertical bar chart shows the most frequent used mode of transportation by Manitobans age 55 years and older in 2021. Most common mode is driver, followed by passenger vehicle, public transit, active transport, and other transportation."/>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©2024 Centre on Aging, University of Manitoba</a:t>
            </a:r>
          </a:p>
        </p:txBody>
      </p:sp>
      <p:pic>
        <p:nvPicPr>
          <p:cNvPr id="3" name="Picture 2" descr="This vertical bar chart shows the most frequent used mode of transportation by Manitobans age 55 years and older in 2021. Most common mode is driver, followed by passenger vehicle, public transit, active transport, and other transportati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4" name="Picture 3" descr="This vertical bar chart shows the most frequent used mode of transportation by Manitobans age 55 years and older in 2021. Most common mode is driver, followed by passenger vehicle, public transit, active transport, and other transportation.">
            <a:extLst>
              <a:ext uri="{FF2B5EF4-FFF2-40B4-BE49-F238E27FC236}">
                <a16:creationId xmlns:a16="http://schemas.microsoft.com/office/drawing/2014/main" id="{5DA5C3E8-A9F7-C62F-1B4A-0279C31A052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1560" y="69094"/>
            <a:ext cx="7721033" cy="5844739"/>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069B6E-D9C9-4904-AD39-1CB7183BA596}">
  <ds:schemaRefs>
    <ds:schemaRef ds:uri="http://schemas.microsoft.com/sharepoint/v3/contenttype/forms"/>
  </ds:schemaRefs>
</ds:datastoreItem>
</file>

<file path=customXml/itemProps2.xml><?xml version="1.0" encoding="utf-8"?>
<ds:datastoreItem xmlns:ds="http://schemas.openxmlformats.org/officeDocument/2006/customXml" ds:itemID="{96ED97E0-211F-4012-9B07-1DCE87FE2842}">
  <ds:schemaRefs>
    <ds:schemaRef ds:uri="http://schemas.microsoft.com/office/2006/metadata/properties"/>
    <ds:schemaRef ds:uri="http://schemas.microsoft.com/office/infopath/2007/PartnerControls"/>
    <ds:schemaRef ds:uri="6ca4a813-3b95-4496-834a-be7ef2bfdc8e"/>
    <ds:schemaRef ds:uri="63af313d-b4b1-496a-bc23-248173155cf2"/>
  </ds:schemaRefs>
</ds:datastoreItem>
</file>

<file path=customXml/itemProps3.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 (1)</Template>
  <TotalTime>3</TotalTime>
  <Words>67</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3</cp:revision>
  <dcterms:created xsi:type="dcterms:W3CDTF">2024-12-19T18:53:25Z</dcterms:created>
  <dcterms:modified xsi:type="dcterms:W3CDTF">2025-03-21T16:06:55Z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