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2E18"/>
    <a:srgbClr val="6633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543" autoAdjust="0"/>
  </p:normalViewPr>
  <p:slideViewPr>
    <p:cSldViewPr>
      <p:cViewPr varScale="1">
        <p:scale>
          <a:sx n="101" d="100"/>
          <a:sy n="101" d="100"/>
        </p:scale>
        <p:origin x="63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332C31-A632-4610-B63F-8B1ABE6B2715}" type="datetimeFigureOut">
              <a:rPr lang="en-CA" smtClean="0"/>
              <a:t>2022-08-23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63F75A-8832-479E-A113-983EE026CAD0}" type="slidenum">
              <a:rPr lang="en-CA" smtClean="0"/>
              <a:t>‹#›</a:t>
            </a:fld>
            <a:endParaRPr lang="en-CA"/>
          </a:p>
        </p:txBody>
      </p:sp>
    </p:spTree>
    <p:extLst>
      <p:ext uri="{BB962C8B-B14F-4D97-AF65-F5344CB8AC3E}">
        <p14:creationId xmlns:p14="http://schemas.microsoft.com/office/powerpoint/2010/main" val="4052362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How to cite this graphic: </a:t>
            </a:r>
          </a:p>
          <a:p>
            <a:pPr marL="0" marR="0" indent="0" algn="l" defTabSz="914400" rtl="0" eaLnBrk="1" fontAlgn="auto" latinLnBrk="0" hangingPunct="1">
              <a:lnSpc>
                <a:spcPct val="100000"/>
              </a:lnSpc>
              <a:spcBef>
                <a:spcPts val="0"/>
              </a:spcBef>
              <a:spcAft>
                <a:spcPts val="0"/>
              </a:spcAft>
              <a:buClrTx/>
              <a:buSzTx/>
              <a:buFontTx/>
              <a:buNone/>
              <a:tabLst/>
              <a:defRPr/>
            </a:pPr>
            <a:r>
              <a:rPr lang="en-CA" dirty="0"/>
              <a:t>Figure 6-1: Type of transportation most often used, Manitoba, 2016. Reprinted from </a:t>
            </a:r>
            <a:r>
              <a:rPr lang="en-CA" i="1" dirty="0"/>
              <a:t>Facts on Aging: Transportation</a:t>
            </a:r>
            <a:r>
              <a:rPr lang="en-CA" dirty="0"/>
              <a:t>, by the Centre on Aging, retrieved from http://www.umanitoba.ca/aging</a:t>
            </a:r>
          </a:p>
          <a:p>
            <a:r>
              <a:rPr lang="en-CA" dirty="0"/>
              <a:t>Copyright 2022 by the Centre on Aging, University of Manitoba.</a:t>
            </a:r>
          </a:p>
          <a:p>
            <a:endParaRPr lang="en-CA" dirty="0"/>
          </a:p>
        </p:txBody>
      </p:sp>
      <p:sp>
        <p:nvSpPr>
          <p:cNvPr id="4" name="Slide Number Placeholder 3"/>
          <p:cNvSpPr>
            <a:spLocks noGrp="1"/>
          </p:cNvSpPr>
          <p:nvPr>
            <p:ph type="sldNum" sz="quarter" idx="10"/>
          </p:nvPr>
        </p:nvSpPr>
        <p:spPr/>
        <p:txBody>
          <a:bodyPr/>
          <a:lstStyle/>
          <a:p>
            <a:fld id="{A263F75A-8832-479E-A113-983EE026CAD0}" type="slidenum">
              <a:rPr lang="en-CA" smtClean="0"/>
              <a:t>1</a:t>
            </a:fld>
            <a:endParaRPr lang="en-CA"/>
          </a:p>
        </p:txBody>
      </p:sp>
    </p:spTree>
    <p:extLst>
      <p:ext uri="{BB962C8B-B14F-4D97-AF65-F5344CB8AC3E}">
        <p14:creationId xmlns:p14="http://schemas.microsoft.com/office/powerpoint/2010/main" val="1370122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1591E96D-117A-4745-9682-3392B291AE1A}" type="datetimeFigureOut">
              <a:rPr lang="en-CA" smtClean="0"/>
              <a:t>2022-08-23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3347534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591E96D-117A-4745-9682-3392B291AE1A}" type="datetimeFigureOut">
              <a:rPr lang="en-CA" smtClean="0"/>
              <a:t>2022-08-23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1368854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591E96D-117A-4745-9682-3392B291AE1A}" type="datetimeFigureOut">
              <a:rPr lang="en-CA" smtClean="0"/>
              <a:t>2022-08-23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2225140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1591E96D-117A-4745-9682-3392B291AE1A}" type="datetimeFigureOut">
              <a:rPr lang="en-CA" smtClean="0"/>
              <a:t>2022-08-23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1785384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91E96D-117A-4745-9682-3392B291AE1A}" type="datetimeFigureOut">
              <a:rPr lang="en-CA" smtClean="0"/>
              <a:t>2022-08-23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1989407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1591E96D-117A-4745-9682-3392B291AE1A}" type="datetimeFigureOut">
              <a:rPr lang="en-CA" smtClean="0"/>
              <a:t>2022-08-23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3604893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1591E96D-117A-4745-9682-3392B291AE1A}" type="datetimeFigureOut">
              <a:rPr lang="en-CA" smtClean="0"/>
              <a:t>2022-08-23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2659624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1591E96D-117A-4745-9682-3392B291AE1A}" type="datetimeFigureOut">
              <a:rPr lang="en-CA" smtClean="0"/>
              <a:t>2022-08-23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978528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91E96D-117A-4745-9682-3392B291AE1A}" type="datetimeFigureOut">
              <a:rPr lang="en-CA" smtClean="0"/>
              <a:t>2022-08-23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2441683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91E96D-117A-4745-9682-3392B291AE1A}" type="datetimeFigureOut">
              <a:rPr lang="en-CA" smtClean="0"/>
              <a:t>2022-08-23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747375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91E96D-117A-4745-9682-3392B291AE1A}" type="datetimeFigureOut">
              <a:rPr lang="en-CA" smtClean="0"/>
              <a:t>2022-08-23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B2D1BF4-C1D4-4968-AF0C-80A33B3D9EC8}" type="slidenum">
              <a:rPr lang="en-CA" smtClean="0"/>
              <a:t>‹#›</a:t>
            </a:fld>
            <a:endParaRPr lang="en-CA"/>
          </a:p>
        </p:txBody>
      </p:sp>
    </p:spTree>
    <p:extLst>
      <p:ext uri="{BB962C8B-B14F-4D97-AF65-F5344CB8AC3E}">
        <p14:creationId xmlns:p14="http://schemas.microsoft.com/office/powerpoint/2010/main" val="3009064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91E96D-117A-4745-9682-3392B291AE1A}" type="datetimeFigureOut">
              <a:rPr lang="en-CA" smtClean="0"/>
              <a:t>2022-08-23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2D1BF4-C1D4-4968-AF0C-80A33B3D9EC8}" type="slidenum">
              <a:rPr lang="en-CA" smtClean="0"/>
              <a:t>‹#›</a:t>
            </a:fld>
            <a:endParaRPr lang="en-CA"/>
          </a:p>
        </p:txBody>
      </p:sp>
    </p:spTree>
    <p:extLst>
      <p:ext uri="{BB962C8B-B14F-4D97-AF65-F5344CB8AC3E}">
        <p14:creationId xmlns:p14="http://schemas.microsoft.com/office/powerpoint/2010/main" val="4175700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323528" y="6021288"/>
            <a:ext cx="8568952" cy="0"/>
          </a:xfrm>
          <a:prstGeom prst="line">
            <a:avLst/>
          </a:prstGeom>
          <a:ln>
            <a:solidFill>
              <a:srgbClr val="562E18"/>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51520" y="6381328"/>
            <a:ext cx="3456384" cy="276999"/>
          </a:xfrm>
          <a:prstGeom prst="rect">
            <a:avLst/>
          </a:prstGeom>
          <a:noFill/>
        </p:spPr>
        <p:txBody>
          <a:bodyPr wrap="square" rtlCol="0">
            <a:spAutoFit/>
          </a:bodyPr>
          <a:lstStyle/>
          <a:p>
            <a:r>
              <a:rPr lang="en-CA" sz="1200" dirty="0">
                <a:solidFill>
                  <a:schemeClr val="tx1">
                    <a:lumMod val="50000"/>
                    <a:lumOff val="50000"/>
                  </a:schemeClr>
                </a:solidFill>
                <a:latin typeface="Myriad Pro" pitchFamily="34" charset="0"/>
              </a:rPr>
              <a:t>©2022 Centre on Aging, University of Manitoba</a:t>
            </a:r>
          </a:p>
        </p:txBody>
      </p:sp>
      <p:pic>
        <p:nvPicPr>
          <p:cNvPr id="3" name="Picture 2">
            <a:extLst>
              <a:ext uri="{FF2B5EF4-FFF2-40B4-BE49-F238E27FC236}">
                <a16:creationId xmlns:a16="http://schemas.microsoft.com/office/drawing/2014/main" id="{772F677F-87EB-2357-9922-79C14A3802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6165304"/>
            <a:ext cx="2304256" cy="497964"/>
          </a:xfrm>
          <a:prstGeom prst="rect">
            <a:avLst/>
          </a:prstGeom>
        </p:spPr>
      </p:pic>
      <p:pic>
        <p:nvPicPr>
          <p:cNvPr id="4" name="Picture 3" descr="This vertical bar chart shows the most frequent used mode of transportation by Manitobans age 55 years and older in 2016. Most common mode is driver, followed by passenger vehicle, public transit, and other transportatio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5084" y="407005"/>
            <a:ext cx="8388424" cy="5266448"/>
          </a:xfrm>
          <a:prstGeom prst="rect">
            <a:avLst/>
          </a:prstGeom>
        </p:spPr>
      </p:pic>
    </p:spTree>
    <p:extLst>
      <p:ext uri="{BB962C8B-B14F-4D97-AF65-F5344CB8AC3E}">
        <p14:creationId xmlns:p14="http://schemas.microsoft.com/office/powerpoint/2010/main" val="33017880"/>
      </p:ext>
    </p:extLst>
  </p:cSld>
  <p:clrMapOvr>
    <a:masterClrMapping/>
  </p:clrMapOvr>
</p:sld>
</file>

<file path=ppt/theme/theme1.xml><?xml version="1.0" encoding="utf-8"?>
<a:theme xmlns:a="http://schemas.openxmlformats.org/drawingml/2006/main" name="CoA PPT slid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CoA PPT slide template</Template>
  <TotalTime>68</TotalTime>
  <Words>61</Words>
  <Application>Microsoft Office PowerPoint</Application>
  <PresentationFormat>On-screen Show (4:3)</PresentationFormat>
  <Paragraphs>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Myriad Pro</vt:lpstr>
      <vt:lpstr>CoA PPT slide template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ines</dc:creator>
  <cp:lastModifiedBy>Rachel Ines</cp:lastModifiedBy>
  <cp:revision>8</cp:revision>
  <dcterms:created xsi:type="dcterms:W3CDTF">2017-11-27T17:49:31Z</dcterms:created>
  <dcterms:modified xsi:type="dcterms:W3CDTF">2022-08-23T19:17:06Z</dcterms:modified>
</cp:coreProperties>
</file>