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3771" autoAdjust="0"/>
  </p:normalViewPr>
  <p:slideViewPr>
    <p:cSldViewPr>
      <p:cViewPr varScale="1">
        <p:scale>
          <a:sx n="96" d="100"/>
          <a:sy n="96" d="100"/>
        </p:scale>
        <p:origin x="203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3D9665-DE4F-4D7D-AEDC-7B19D50C33CE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A5ACB-555C-43CB-A3A3-D9FBC4F458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8246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How to cite this graphic: </a:t>
            </a:r>
          </a:p>
          <a:p>
            <a:r>
              <a:rPr lang="en-CA" dirty="0"/>
              <a:t>Figure 4-2: Activities in which Manitoba volunteers most often engage by age group, Manitoba, 2018. Reprinted from </a:t>
            </a:r>
            <a:r>
              <a:rPr lang="en-CA" i="1" dirty="0"/>
              <a:t>Facts on Aging: Volunteering and charitable giving</a:t>
            </a:r>
            <a:r>
              <a:rPr lang="en-CA" dirty="0"/>
              <a:t>, by the Centre on Aging, retrieved from http://www.umanitoba.ca/aging</a:t>
            </a:r>
          </a:p>
          <a:p>
            <a:r>
              <a:rPr lang="en-CA"/>
              <a:t>Copyright 2022 </a:t>
            </a:r>
            <a:r>
              <a:rPr lang="en-CA" dirty="0"/>
              <a:t>by the Centre on Aging, University of Manitoba.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0A5ACB-555C-43CB-A3A3-D9FBC4F458FC}" type="slidenum">
              <a:rPr kumimoji="0" lang="en-CA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CA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81012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724499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54215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265648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2997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89614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15467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64763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50924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89094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452453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15663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2022-07-22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56876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47403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©2022 Centre on Aging, University of Manitoba</a:t>
            </a:r>
          </a:p>
        </p:txBody>
      </p:sp>
      <p:pic>
        <p:nvPicPr>
          <p:cNvPr id="3" name="Picture 2" descr="Centre on Aging University of Manitoba logo&#10;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6165304"/>
            <a:ext cx="2304256" cy="497964"/>
          </a:xfrm>
          <a:prstGeom prst="rect">
            <a:avLst/>
          </a:prstGeom>
        </p:spPr>
      </p:pic>
      <p:pic>
        <p:nvPicPr>
          <p:cNvPr id="2" name="Picture 1" descr="Shown are the activities Manitobans in the age groupings of 45-64 and 65 and over, volunteer most oten.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92696"/>
            <a:ext cx="9144000" cy="4582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4211378"/>
      </p:ext>
    </p:extLst>
  </p:cSld>
  <p:clrMapOvr>
    <a:masterClrMapping/>
  </p:clrMapOvr>
</p:sld>
</file>

<file path=ppt/theme/theme1.xml><?xml version="1.0" encoding="utf-8"?>
<a:theme xmlns:a="http://schemas.openxmlformats.org/drawingml/2006/main" name="1_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A_UM_foamb_section name_type_figure or table_sect no-fig no_template" id="{EB51BE1E-B20F-472F-9087-D002E963613E}" vid="{625A70A8-196F-4516-9352-CE30DD9E1E3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CoA PPT slide template 2018</Template>
  <TotalTime>38</TotalTime>
  <Words>69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1_CoA PPT slide template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Heather Hughes</dc:creator>
  <cp:lastModifiedBy>Rachel Ines</cp:lastModifiedBy>
  <cp:revision>15</cp:revision>
  <dcterms:created xsi:type="dcterms:W3CDTF">2018-06-12T15:01:19Z</dcterms:created>
  <dcterms:modified xsi:type="dcterms:W3CDTF">2022-07-22T16:09:24Z</dcterms:modified>
</cp:coreProperties>
</file>