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4-3: Proportion of Manitobans who did or did not make a charitable donation in selected </a:t>
            </a:r>
            <a:r>
              <a:rPr lang="en-CA"/>
              <a:t>age groups, </a:t>
            </a:r>
            <a:r>
              <a:rPr lang="en-CA" dirty="0"/>
              <a:t>Manitoba, 2018. Reprinted from </a:t>
            </a:r>
            <a:r>
              <a:rPr lang="en-CA" i="1" dirty="0"/>
              <a:t>Facts on Aging: Volunteering and charitable givi</a:t>
            </a:r>
            <a:r>
              <a:rPr lang="en-CA" dirty="0"/>
              <a:t>ng,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Proportion of Manitobans in different age groups from 45 years and above, who have and have not made a charitable donation in 2018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35" y="548680"/>
            <a:ext cx="8961138" cy="467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88</TotalTime>
  <Words>74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26</cp:revision>
  <dcterms:created xsi:type="dcterms:W3CDTF">2020-09-05T18:46:30Z</dcterms:created>
  <dcterms:modified xsi:type="dcterms:W3CDTF">2022-07-22T16:14:25Z</dcterms:modified>
</cp:coreProperties>
</file>