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66" r:id="rId4"/>
    <p:sldId id="258" r:id="rId5"/>
    <p:sldId id="259" r:id="rId6"/>
    <p:sldId id="260" r:id="rId7"/>
    <p:sldId id="261" r:id="rId8"/>
    <p:sldId id="262" r:id="rId9"/>
    <p:sldId id="263" r:id="rId10"/>
    <p:sldId id="264" r:id="rId11"/>
    <p:sldId id="265"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46"/>
    <p:restoredTop sz="94674"/>
  </p:normalViewPr>
  <p:slideViewPr>
    <p:cSldViewPr snapToGrid="0" snapToObjects="1">
      <p:cViewPr>
        <p:scale>
          <a:sx n="120" d="100"/>
          <a:sy n="120" d="100"/>
        </p:scale>
        <p:origin x="1744"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2103120"/>
            <a:ext cx="6858000" cy="868680"/>
          </a:xfrm>
          <a:prstGeom prst="rect">
            <a:avLst/>
          </a:prstGeom>
        </p:spPr>
        <p:txBody>
          <a:bodyPr anchor="b"/>
          <a:lstStyle>
            <a:lvl1pPr algn="l">
              <a:defRPr sz="6000" b="1" i="0">
                <a:solidFill>
                  <a:schemeClr val="accent1">
                    <a:lumMod val="75000"/>
                  </a:schemeClr>
                </a:solidFill>
                <a:latin typeface="Arial" panose="020B0604020202020204" pitchFamily="34" charset="0"/>
                <a:cs typeface="Arial" panose="020B0604020202020204" pitchFamily="34" charset="0"/>
              </a:defRPr>
            </a:lvl1pPr>
          </a:lstStyle>
          <a:p>
            <a:r>
              <a:rPr lang="en-US" dirty="0"/>
              <a:t>Presentation Title</a:t>
            </a:r>
          </a:p>
        </p:txBody>
      </p:sp>
      <p:sp>
        <p:nvSpPr>
          <p:cNvPr id="3" name="Subtitle 2"/>
          <p:cNvSpPr>
            <a:spLocks noGrp="1"/>
          </p:cNvSpPr>
          <p:nvPr>
            <p:ph type="subTitle" idx="1" hasCustomPrompt="1"/>
          </p:nvPr>
        </p:nvSpPr>
        <p:spPr>
          <a:xfrm>
            <a:off x="1143000" y="2971800"/>
            <a:ext cx="6858000" cy="370522"/>
          </a:xfrm>
          <a:prstGeom prst="rect">
            <a:avLst/>
          </a:prstGeom>
        </p:spPr>
        <p:txBody>
          <a:bodyPr/>
          <a:lstStyle>
            <a:lvl1pPr marL="0" indent="0" algn="l">
              <a:buNone/>
              <a:defRPr sz="27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sp>
        <p:nvSpPr>
          <p:cNvPr id="11" name="Rectangle 10">
            <a:extLst>
              <a:ext uri="{FF2B5EF4-FFF2-40B4-BE49-F238E27FC236}">
                <a16:creationId xmlns:a16="http://schemas.microsoft.com/office/drawing/2014/main" id="{B3863F7A-8B84-0B49-8533-C5FAAD6E1B9A}"/>
              </a:ext>
            </a:extLst>
          </p:cNvPr>
          <p:cNvSpPr/>
          <p:nvPr userDrawn="1"/>
        </p:nvSpPr>
        <p:spPr>
          <a:xfrm>
            <a:off x="0" y="3708400"/>
            <a:ext cx="9144000" cy="314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AC162DA-795C-7F42-93B4-E9BE2342B367}"/>
              </a:ext>
            </a:extLst>
          </p:cNvPr>
          <p:cNvPicPr>
            <a:picLocks noChangeAspect="1"/>
          </p:cNvPicPr>
          <p:nvPr userDrawn="1"/>
        </p:nvPicPr>
        <p:blipFill>
          <a:blip r:embed="rId2"/>
          <a:stretch>
            <a:fillRect/>
          </a:stretch>
        </p:blipFill>
        <p:spPr>
          <a:xfrm>
            <a:off x="-2044046" y="3429000"/>
            <a:ext cx="5929167" cy="5391150"/>
          </a:xfrm>
          <a:prstGeom prst="rect">
            <a:avLst/>
          </a:prstGeom>
        </p:spPr>
      </p:pic>
      <p:pic>
        <p:nvPicPr>
          <p:cNvPr id="8" name="Picture 7">
            <a:extLst>
              <a:ext uri="{FF2B5EF4-FFF2-40B4-BE49-F238E27FC236}">
                <a16:creationId xmlns:a16="http://schemas.microsoft.com/office/drawing/2014/main" id="{922778C7-D1B7-7649-BB4F-A122598AE8D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929167" y="5144011"/>
            <a:ext cx="2635987" cy="1276443"/>
          </a:xfrm>
          <a:prstGeom prst="rect">
            <a:avLst/>
          </a:prstGeom>
        </p:spPr>
      </p:pic>
    </p:spTree>
    <p:extLst>
      <p:ext uri="{BB962C8B-B14F-4D97-AF65-F5344CB8AC3E}">
        <p14:creationId xmlns:p14="http://schemas.microsoft.com/office/powerpoint/2010/main" val="989646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ting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11DE279-CD55-9C48-86F3-F96FC75786C8}"/>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F8E71A2-8AC6-B549-A079-6AA333181F3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629232" y="2499693"/>
            <a:ext cx="3838230" cy="1858614"/>
          </a:xfrm>
          <a:prstGeom prst="rect">
            <a:avLst/>
          </a:prstGeom>
        </p:spPr>
      </p:pic>
    </p:spTree>
    <p:extLst>
      <p:ext uri="{BB962C8B-B14F-4D97-AF65-F5344CB8AC3E}">
        <p14:creationId xmlns:p14="http://schemas.microsoft.com/office/powerpoint/2010/main" val="2799674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4080" y="934721"/>
            <a:ext cx="7326630" cy="487680"/>
          </a:xfrm>
          <a:prstGeom prst="rect">
            <a:avLst/>
          </a:prstGeom>
        </p:spPr>
        <p:txBody>
          <a:bodyPr/>
          <a:lstStyle>
            <a:lvl1pPr>
              <a:defRPr sz="3600" b="1" i="0">
                <a:solidFill>
                  <a:schemeClr val="accent1">
                    <a:lumMod val="75000"/>
                  </a:schemeClr>
                </a:solidFill>
                <a:latin typeface="Arial" panose="020B0604020202020204" pitchFamily="34" charset="0"/>
                <a:cs typeface="Arial" panose="020B0604020202020204" pitchFamily="34" charset="0"/>
              </a:defRPr>
            </a:lvl1pPr>
          </a:lstStyle>
          <a:p>
            <a:r>
              <a:rPr lang="en-US" dirty="0"/>
              <a:t>Header</a:t>
            </a:r>
          </a:p>
        </p:txBody>
      </p:sp>
      <p:sp>
        <p:nvSpPr>
          <p:cNvPr id="3" name="Content Placeholder 2"/>
          <p:cNvSpPr>
            <a:spLocks noGrp="1"/>
          </p:cNvSpPr>
          <p:nvPr>
            <p:ph idx="1"/>
          </p:nvPr>
        </p:nvSpPr>
        <p:spPr>
          <a:xfrm>
            <a:off x="894080" y="2217709"/>
            <a:ext cx="7326630" cy="2092960"/>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a:extLst>
              <a:ext uri="{FF2B5EF4-FFF2-40B4-BE49-F238E27FC236}">
                <a16:creationId xmlns:a16="http://schemas.microsoft.com/office/drawing/2014/main" id="{9B29056E-C4DD-A147-9F53-DA4CF5E60CAD}"/>
              </a:ext>
            </a:extLst>
          </p:cNvPr>
          <p:cNvSpPr>
            <a:spLocks noGrp="1"/>
          </p:cNvSpPr>
          <p:nvPr>
            <p:ph type="body" sz="quarter" idx="10" hasCustomPrompt="1"/>
          </p:nvPr>
        </p:nvSpPr>
        <p:spPr>
          <a:xfrm>
            <a:off x="894081" y="1623205"/>
            <a:ext cx="7326630" cy="393700"/>
          </a:xfrm>
          <a:prstGeom prst="rect">
            <a:avLst/>
          </a:prstGeom>
        </p:spPr>
        <p:txBody>
          <a:bodyPr/>
          <a:lstStyle>
            <a:lvl1pPr marL="0" indent="0">
              <a:buNone/>
              <a:defRPr b="1" i="0">
                <a:latin typeface="Arial" panose="020B0604020202020204" pitchFamily="34" charset="0"/>
                <a:cs typeface="Arial" panose="020B0604020202020204" pitchFamily="34" charset="0"/>
              </a:defRPr>
            </a:lvl1pPr>
          </a:lstStyle>
          <a:p>
            <a:pPr lvl="0"/>
            <a:r>
              <a:rPr lang="en-US" dirty="0"/>
              <a:t>Subhead</a:t>
            </a:r>
          </a:p>
        </p:txBody>
      </p:sp>
      <p:sp>
        <p:nvSpPr>
          <p:cNvPr id="4" name="TextBox 3">
            <a:extLst>
              <a:ext uri="{FF2B5EF4-FFF2-40B4-BE49-F238E27FC236}">
                <a16:creationId xmlns:a16="http://schemas.microsoft.com/office/drawing/2014/main" id="{47C222A3-76E1-D94F-AE69-ABFAC0A89EA6}"/>
              </a:ext>
            </a:extLst>
          </p:cNvPr>
          <p:cNvSpPr txBox="1"/>
          <p:nvPr userDrawn="1"/>
        </p:nvSpPr>
        <p:spPr>
          <a:xfrm>
            <a:off x="7674015" y="641237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239653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12" name="Text Placeholder 9">
            <a:extLst>
              <a:ext uri="{FF2B5EF4-FFF2-40B4-BE49-F238E27FC236}">
                <a16:creationId xmlns:a16="http://schemas.microsoft.com/office/drawing/2014/main" id="{9B29056E-C4DD-A147-9F53-DA4CF5E60CAD}"/>
              </a:ext>
            </a:extLst>
          </p:cNvPr>
          <p:cNvSpPr>
            <a:spLocks noGrp="1"/>
          </p:cNvSpPr>
          <p:nvPr>
            <p:ph type="body" sz="quarter" idx="10" hasCustomPrompt="1"/>
          </p:nvPr>
        </p:nvSpPr>
        <p:spPr>
          <a:xfrm>
            <a:off x="883920" y="2976591"/>
            <a:ext cx="2204720" cy="393700"/>
          </a:xfrm>
          <a:prstGeom prst="rect">
            <a:avLst/>
          </a:prstGeom>
        </p:spPr>
        <p:txBody>
          <a:bodyPr/>
          <a:lstStyle>
            <a:lvl1pPr marL="0" indent="0">
              <a:buNone/>
              <a:defRPr sz="2400" b="1" i="0">
                <a:latin typeface="Arial" panose="020B0604020202020204" pitchFamily="34" charset="0"/>
                <a:cs typeface="Arial" panose="020B0604020202020204" pitchFamily="34" charset="0"/>
              </a:defRPr>
            </a:lvl1pPr>
          </a:lstStyle>
          <a:p>
            <a:pPr lvl="0"/>
            <a:r>
              <a:rPr lang="en-US" dirty="0"/>
              <a:t>Subhead</a:t>
            </a:r>
          </a:p>
        </p:txBody>
      </p:sp>
      <p:sp>
        <p:nvSpPr>
          <p:cNvPr id="5" name="Content Placeholder 2">
            <a:extLst>
              <a:ext uri="{FF2B5EF4-FFF2-40B4-BE49-F238E27FC236}">
                <a16:creationId xmlns:a16="http://schemas.microsoft.com/office/drawing/2014/main" id="{BC0CE3CF-D527-5F44-99A0-0EE772E9DCE8}"/>
              </a:ext>
            </a:extLst>
          </p:cNvPr>
          <p:cNvSpPr>
            <a:spLocks noGrp="1"/>
          </p:cNvSpPr>
          <p:nvPr>
            <p:ph idx="1"/>
          </p:nvPr>
        </p:nvSpPr>
        <p:spPr>
          <a:xfrm>
            <a:off x="883920" y="3487709"/>
            <a:ext cx="2204720" cy="1632931"/>
          </a:xfrm>
          <a:prstGeom prst="rect">
            <a:avLst/>
          </a:prstGeom>
        </p:spPr>
        <p:txBody>
          <a:bodyPr/>
          <a:lstStyle>
            <a:lvl1pPr>
              <a:defRPr sz="18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9" name="Text Placeholder 9">
            <a:extLst>
              <a:ext uri="{FF2B5EF4-FFF2-40B4-BE49-F238E27FC236}">
                <a16:creationId xmlns:a16="http://schemas.microsoft.com/office/drawing/2014/main" id="{9A36FC98-F238-C545-8AFA-19614DB5AC46}"/>
              </a:ext>
            </a:extLst>
          </p:cNvPr>
          <p:cNvSpPr>
            <a:spLocks noGrp="1"/>
          </p:cNvSpPr>
          <p:nvPr>
            <p:ph type="body" sz="quarter" idx="11" hasCustomPrompt="1"/>
          </p:nvPr>
        </p:nvSpPr>
        <p:spPr>
          <a:xfrm>
            <a:off x="3458678" y="2976591"/>
            <a:ext cx="2204720" cy="393700"/>
          </a:xfrm>
          <a:prstGeom prst="rect">
            <a:avLst/>
          </a:prstGeom>
        </p:spPr>
        <p:txBody>
          <a:bodyPr/>
          <a:lstStyle>
            <a:lvl1pPr marL="0" indent="0">
              <a:buNone/>
              <a:defRPr sz="2400" b="1" i="0">
                <a:latin typeface="Arial" panose="020B0604020202020204" pitchFamily="34" charset="0"/>
                <a:cs typeface="Arial" panose="020B0604020202020204" pitchFamily="34" charset="0"/>
              </a:defRPr>
            </a:lvl1pPr>
          </a:lstStyle>
          <a:p>
            <a:pPr lvl="0"/>
            <a:r>
              <a:rPr lang="en-US" dirty="0"/>
              <a:t>Subhead</a:t>
            </a:r>
          </a:p>
        </p:txBody>
      </p:sp>
      <p:sp>
        <p:nvSpPr>
          <p:cNvPr id="10" name="Content Placeholder 2">
            <a:extLst>
              <a:ext uri="{FF2B5EF4-FFF2-40B4-BE49-F238E27FC236}">
                <a16:creationId xmlns:a16="http://schemas.microsoft.com/office/drawing/2014/main" id="{1B63C603-D332-E743-AFC9-3484D2B5654A}"/>
              </a:ext>
            </a:extLst>
          </p:cNvPr>
          <p:cNvSpPr>
            <a:spLocks noGrp="1"/>
          </p:cNvSpPr>
          <p:nvPr>
            <p:ph idx="12"/>
          </p:nvPr>
        </p:nvSpPr>
        <p:spPr>
          <a:xfrm>
            <a:off x="3458678" y="3487709"/>
            <a:ext cx="2204720" cy="1632931"/>
          </a:xfrm>
          <a:prstGeom prst="rect">
            <a:avLst/>
          </a:prstGeom>
        </p:spPr>
        <p:txBody>
          <a:bodyPr/>
          <a:lstStyle>
            <a:lvl1pPr>
              <a:defRPr sz="18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3" name="Text Placeholder 9">
            <a:extLst>
              <a:ext uri="{FF2B5EF4-FFF2-40B4-BE49-F238E27FC236}">
                <a16:creationId xmlns:a16="http://schemas.microsoft.com/office/drawing/2014/main" id="{530D1194-DFBC-EF42-83F6-3323A16BE211}"/>
              </a:ext>
            </a:extLst>
          </p:cNvPr>
          <p:cNvSpPr>
            <a:spLocks noGrp="1"/>
          </p:cNvSpPr>
          <p:nvPr>
            <p:ph type="body" sz="quarter" idx="13" hasCustomPrompt="1"/>
          </p:nvPr>
        </p:nvSpPr>
        <p:spPr>
          <a:xfrm>
            <a:off x="6055362" y="2976591"/>
            <a:ext cx="2204720" cy="393700"/>
          </a:xfrm>
          <a:prstGeom prst="rect">
            <a:avLst/>
          </a:prstGeom>
        </p:spPr>
        <p:txBody>
          <a:bodyPr/>
          <a:lstStyle>
            <a:lvl1pPr marL="0" indent="0">
              <a:buNone/>
              <a:defRPr sz="2400" b="1" i="0">
                <a:latin typeface="Arial" panose="020B0604020202020204" pitchFamily="34" charset="0"/>
                <a:cs typeface="Arial" panose="020B0604020202020204" pitchFamily="34" charset="0"/>
              </a:defRPr>
            </a:lvl1pPr>
          </a:lstStyle>
          <a:p>
            <a:pPr lvl="0"/>
            <a:r>
              <a:rPr lang="en-US" dirty="0"/>
              <a:t>Subhead</a:t>
            </a:r>
          </a:p>
        </p:txBody>
      </p:sp>
      <p:sp>
        <p:nvSpPr>
          <p:cNvPr id="14" name="Content Placeholder 2">
            <a:extLst>
              <a:ext uri="{FF2B5EF4-FFF2-40B4-BE49-F238E27FC236}">
                <a16:creationId xmlns:a16="http://schemas.microsoft.com/office/drawing/2014/main" id="{F1E83626-5CEB-3449-8EF9-348D3F8E016C}"/>
              </a:ext>
            </a:extLst>
          </p:cNvPr>
          <p:cNvSpPr>
            <a:spLocks noGrp="1"/>
          </p:cNvSpPr>
          <p:nvPr>
            <p:ph idx="14"/>
          </p:nvPr>
        </p:nvSpPr>
        <p:spPr>
          <a:xfrm>
            <a:off x="6055362" y="3487709"/>
            <a:ext cx="2204720" cy="1632931"/>
          </a:xfrm>
          <a:prstGeom prst="rect">
            <a:avLst/>
          </a:prstGeom>
        </p:spPr>
        <p:txBody>
          <a:bodyPr/>
          <a:lstStyle>
            <a:lvl1pPr>
              <a:defRPr sz="18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8" name="Picture Placeholder 7">
            <a:extLst>
              <a:ext uri="{FF2B5EF4-FFF2-40B4-BE49-F238E27FC236}">
                <a16:creationId xmlns:a16="http://schemas.microsoft.com/office/drawing/2014/main" id="{981AE627-473B-3240-8033-5CF6C3AD5A23}"/>
              </a:ext>
            </a:extLst>
          </p:cNvPr>
          <p:cNvSpPr>
            <a:spLocks noGrp="1"/>
          </p:cNvSpPr>
          <p:nvPr>
            <p:ph type="pic" sz="quarter" idx="17"/>
          </p:nvPr>
        </p:nvSpPr>
        <p:spPr>
          <a:xfrm>
            <a:off x="883921" y="1754494"/>
            <a:ext cx="2204720" cy="1100138"/>
          </a:xfrm>
          <a:prstGeom prst="rect">
            <a:avLst/>
          </a:prstGeom>
        </p:spPr>
        <p:txBody>
          <a:bodyPr/>
          <a:lstStyle/>
          <a:p>
            <a:endParaRPr lang="en-US"/>
          </a:p>
        </p:txBody>
      </p:sp>
      <p:sp>
        <p:nvSpPr>
          <p:cNvPr id="21" name="Picture Placeholder 7">
            <a:extLst>
              <a:ext uri="{FF2B5EF4-FFF2-40B4-BE49-F238E27FC236}">
                <a16:creationId xmlns:a16="http://schemas.microsoft.com/office/drawing/2014/main" id="{F9606CAD-94F7-8E4E-B5A6-93D89D403A23}"/>
              </a:ext>
            </a:extLst>
          </p:cNvPr>
          <p:cNvSpPr>
            <a:spLocks noGrp="1"/>
          </p:cNvSpPr>
          <p:nvPr>
            <p:ph type="pic" sz="quarter" idx="18"/>
          </p:nvPr>
        </p:nvSpPr>
        <p:spPr>
          <a:xfrm>
            <a:off x="3458679" y="1754493"/>
            <a:ext cx="2204720" cy="1100138"/>
          </a:xfrm>
          <a:prstGeom prst="rect">
            <a:avLst/>
          </a:prstGeom>
        </p:spPr>
        <p:txBody>
          <a:bodyPr/>
          <a:lstStyle/>
          <a:p>
            <a:endParaRPr lang="en-US" dirty="0"/>
          </a:p>
        </p:txBody>
      </p:sp>
      <p:sp>
        <p:nvSpPr>
          <p:cNvPr id="22" name="Picture Placeholder 7">
            <a:extLst>
              <a:ext uri="{FF2B5EF4-FFF2-40B4-BE49-F238E27FC236}">
                <a16:creationId xmlns:a16="http://schemas.microsoft.com/office/drawing/2014/main" id="{55BE77A6-97A4-364A-9D13-FE76944FCB2D}"/>
              </a:ext>
            </a:extLst>
          </p:cNvPr>
          <p:cNvSpPr>
            <a:spLocks noGrp="1"/>
          </p:cNvSpPr>
          <p:nvPr>
            <p:ph type="pic" sz="quarter" idx="19"/>
          </p:nvPr>
        </p:nvSpPr>
        <p:spPr>
          <a:xfrm>
            <a:off x="6055363" y="1759035"/>
            <a:ext cx="2204720" cy="1100138"/>
          </a:xfrm>
          <a:prstGeom prst="rect">
            <a:avLst/>
          </a:prstGeom>
        </p:spPr>
        <p:txBody>
          <a:bodyPr/>
          <a:lstStyle/>
          <a:p>
            <a:endParaRPr lang="en-US" dirty="0"/>
          </a:p>
        </p:txBody>
      </p:sp>
      <p:sp>
        <p:nvSpPr>
          <p:cNvPr id="23" name="Title 1">
            <a:extLst>
              <a:ext uri="{FF2B5EF4-FFF2-40B4-BE49-F238E27FC236}">
                <a16:creationId xmlns:a16="http://schemas.microsoft.com/office/drawing/2014/main" id="{587AA411-3E99-2745-BD28-5D459CB9F0CA}"/>
              </a:ext>
            </a:extLst>
          </p:cNvPr>
          <p:cNvSpPr>
            <a:spLocks noGrp="1"/>
          </p:cNvSpPr>
          <p:nvPr>
            <p:ph type="title" hasCustomPrompt="1"/>
          </p:nvPr>
        </p:nvSpPr>
        <p:spPr>
          <a:xfrm>
            <a:off x="894080" y="934721"/>
            <a:ext cx="7326630" cy="487680"/>
          </a:xfrm>
          <a:prstGeom prst="rect">
            <a:avLst/>
          </a:prstGeom>
        </p:spPr>
        <p:txBody>
          <a:bodyPr/>
          <a:lstStyle>
            <a:lvl1pPr>
              <a:defRPr sz="3600" b="1" i="0">
                <a:solidFill>
                  <a:schemeClr val="accent1">
                    <a:lumMod val="75000"/>
                  </a:schemeClr>
                </a:solidFill>
                <a:latin typeface="Arial" panose="020B0604020202020204" pitchFamily="34" charset="0"/>
                <a:cs typeface="Arial" panose="020B0604020202020204" pitchFamily="34" charset="0"/>
              </a:defRPr>
            </a:lvl1pPr>
          </a:lstStyle>
          <a:p>
            <a:r>
              <a:rPr lang="en-US" dirty="0"/>
              <a:t>Header</a:t>
            </a:r>
          </a:p>
        </p:txBody>
      </p:sp>
    </p:spTree>
    <p:extLst>
      <p:ext uri="{BB962C8B-B14F-4D97-AF65-F5344CB8AC3E}">
        <p14:creationId xmlns:p14="http://schemas.microsoft.com/office/powerpoint/2010/main" val="1597191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sp>
        <p:nvSpPr>
          <p:cNvPr id="12" name="Text Placeholder 9">
            <a:extLst>
              <a:ext uri="{FF2B5EF4-FFF2-40B4-BE49-F238E27FC236}">
                <a16:creationId xmlns:a16="http://schemas.microsoft.com/office/drawing/2014/main" id="{9B29056E-C4DD-A147-9F53-DA4CF5E60CAD}"/>
              </a:ext>
            </a:extLst>
          </p:cNvPr>
          <p:cNvSpPr>
            <a:spLocks noGrp="1"/>
          </p:cNvSpPr>
          <p:nvPr>
            <p:ph type="body" sz="quarter" idx="10" hasCustomPrompt="1"/>
          </p:nvPr>
        </p:nvSpPr>
        <p:spPr>
          <a:xfrm>
            <a:off x="894080" y="1732491"/>
            <a:ext cx="2204720" cy="393700"/>
          </a:xfrm>
          <a:prstGeom prst="rect">
            <a:avLst/>
          </a:prstGeom>
        </p:spPr>
        <p:txBody>
          <a:bodyPr/>
          <a:lstStyle>
            <a:lvl1pPr marL="0" indent="0">
              <a:buNone/>
              <a:defRPr sz="2400" b="1" i="0">
                <a:latin typeface="Arial" panose="020B0604020202020204" pitchFamily="34" charset="0"/>
                <a:cs typeface="Arial" panose="020B0604020202020204" pitchFamily="34" charset="0"/>
              </a:defRPr>
            </a:lvl1pPr>
          </a:lstStyle>
          <a:p>
            <a:pPr lvl="0"/>
            <a:r>
              <a:rPr lang="en-US" dirty="0"/>
              <a:t>Subhead</a:t>
            </a:r>
          </a:p>
        </p:txBody>
      </p:sp>
      <p:sp>
        <p:nvSpPr>
          <p:cNvPr id="5" name="Content Placeholder 2">
            <a:extLst>
              <a:ext uri="{FF2B5EF4-FFF2-40B4-BE49-F238E27FC236}">
                <a16:creationId xmlns:a16="http://schemas.microsoft.com/office/drawing/2014/main" id="{BC0CE3CF-D527-5F44-99A0-0EE772E9DCE8}"/>
              </a:ext>
            </a:extLst>
          </p:cNvPr>
          <p:cNvSpPr>
            <a:spLocks noGrp="1"/>
          </p:cNvSpPr>
          <p:nvPr>
            <p:ph idx="1"/>
          </p:nvPr>
        </p:nvSpPr>
        <p:spPr>
          <a:xfrm>
            <a:off x="894080" y="2288829"/>
            <a:ext cx="3332480" cy="2229124"/>
          </a:xfrm>
          <a:prstGeom prst="rect">
            <a:avLst/>
          </a:prstGeom>
        </p:spPr>
        <p:txBody>
          <a:bodyPr/>
          <a:lstStyle>
            <a:lvl1pPr>
              <a:defRPr sz="18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6" name="Title 1">
            <a:extLst>
              <a:ext uri="{FF2B5EF4-FFF2-40B4-BE49-F238E27FC236}">
                <a16:creationId xmlns:a16="http://schemas.microsoft.com/office/drawing/2014/main" id="{0977955B-497C-4344-96E5-C8D4A0DD174E}"/>
              </a:ext>
            </a:extLst>
          </p:cNvPr>
          <p:cNvSpPr>
            <a:spLocks noGrp="1"/>
          </p:cNvSpPr>
          <p:nvPr>
            <p:ph type="title" hasCustomPrompt="1"/>
          </p:nvPr>
        </p:nvSpPr>
        <p:spPr>
          <a:xfrm>
            <a:off x="894080" y="932563"/>
            <a:ext cx="7326630" cy="487680"/>
          </a:xfrm>
          <a:prstGeom prst="rect">
            <a:avLst/>
          </a:prstGeom>
        </p:spPr>
        <p:txBody>
          <a:bodyPr/>
          <a:lstStyle>
            <a:lvl1pPr>
              <a:defRPr sz="3600" b="1" i="0">
                <a:solidFill>
                  <a:schemeClr val="accent1">
                    <a:lumMod val="75000"/>
                  </a:schemeClr>
                </a:solidFill>
                <a:latin typeface="Arial" panose="020B0604020202020204" pitchFamily="34" charset="0"/>
                <a:cs typeface="Arial" panose="020B0604020202020204" pitchFamily="34" charset="0"/>
              </a:defRPr>
            </a:lvl1pPr>
          </a:lstStyle>
          <a:p>
            <a:r>
              <a:rPr lang="en-US" dirty="0"/>
              <a:t>Header</a:t>
            </a:r>
          </a:p>
        </p:txBody>
      </p:sp>
      <p:sp>
        <p:nvSpPr>
          <p:cNvPr id="7" name="Picture Placeholder 5">
            <a:extLst>
              <a:ext uri="{FF2B5EF4-FFF2-40B4-BE49-F238E27FC236}">
                <a16:creationId xmlns:a16="http://schemas.microsoft.com/office/drawing/2014/main" id="{D7DE4763-F28D-6A4C-914C-A4668357DE9B}"/>
              </a:ext>
            </a:extLst>
          </p:cNvPr>
          <p:cNvSpPr>
            <a:spLocks noGrp="1"/>
          </p:cNvSpPr>
          <p:nvPr>
            <p:ph type="pic" sz="quarter" idx="11"/>
          </p:nvPr>
        </p:nvSpPr>
        <p:spPr>
          <a:xfrm>
            <a:off x="4557395" y="1732491"/>
            <a:ext cx="3695700" cy="2462903"/>
          </a:xfrm>
          <a:prstGeom prst="rect">
            <a:avLst/>
          </a:prstGeom>
        </p:spPr>
        <p:txBody>
          <a:bodyPr/>
          <a:lstStyle/>
          <a:p>
            <a:endParaRPr lang="en-US"/>
          </a:p>
        </p:txBody>
      </p:sp>
    </p:spTree>
    <p:extLst>
      <p:ext uri="{BB962C8B-B14F-4D97-AF65-F5344CB8AC3E}">
        <p14:creationId xmlns:p14="http://schemas.microsoft.com/office/powerpoint/2010/main" val="2878952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4">
    <p:spTree>
      <p:nvGrpSpPr>
        <p:cNvPr id="1" name=""/>
        <p:cNvGrpSpPr/>
        <p:nvPr/>
      </p:nvGrpSpPr>
      <p:grpSpPr>
        <a:xfrm>
          <a:off x="0" y="0"/>
          <a:ext cx="0" cy="0"/>
          <a:chOff x="0" y="0"/>
          <a:chExt cx="0" cy="0"/>
        </a:xfrm>
      </p:grpSpPr>
      <p:sp>
        <p:nvSpPr>
          <p:cNvPr id="12" name="Text Placeholder 9">
            <a:extLst>
              <a:ext uri="{FF2B5EF4-FFF2-40B4-BE49-F238E27FC236}">
                <a16:creationId xmlns:a16="http://schemas.microsoft.com/office/drawing/2014/main" id="{9B29056E-C4DD-A147-9F53-DA4CF5E60CAD}"/>
              </a:ext>
            </a:extLst>
          </p:cNvPr>
          <p:cNvSpPr>
            <a:spLocks noGrp="1"/>
          </p:cNvSpPr>
          <p:nvPr>
            <p:ph type="body" sz="quarter" idx="10" hasCustomPrompt="1"/>
          </p:nvPr>
        </p:nvSpPr>
        <p:spPr>
          <a:xfrm>
            <a:off x="4888230" y="1725082"/>
            <a:ext cx="2204720" cy="393700"/>
          </a:xfrm>
          <a:prstGeom prst="rect">
            <a:avLst/>
          </a:prstGeom>
        </p:spPr>
        <p:txBody>
          <a:bodyPr/>
          <a:lstStyle>
            <a:lvl1pPr marL="0" indent="0">
              <a:buNone/>
              <a:defRPr sz="2400" b="1" i="0">
                <a:latin typeface="Arial" panose="020B0604020202020204" pitchFamily="34" charset="0"/>
                <a:cs typeface="Arial" panose="020B0604020202020204" pitchFamily="34" charset="0"/>
              </a:defRPr>
            </a:lvl1pPr>
          </a:lstStyle>
          <a:p>
            <a:pPr lvl="0"/>
            <a:r>
              <a:rPr lang="en-US" dirty="0"/>
              <a:t>Subhead</a:t>
            </a:r>
          </a:p>
        </p:txBody>
      </p:sp>
      <p:sp>
        <p:nvSpPr>
          <p:cNvPr id="5" name="Content Placeholder 2">
            <a:extLst>
              <a:ext uri="{FF2B5EF4-FFF2-40B4-BE49-F238E27FC236}">
                <a16:creationId xmlns:a16="http://schemas.microsoft.com/office/drawing/2014/main" id="{BC0CE3CF-D527-5F44-99A0-0EE772E9DCE8}"/>
              </a:ext>
            </a:extLst>
          </p:cNvPr>
          <p:cNvSpPr>
            <a:spLocks noGrp="1"/>
          </p:cNvSpPr>
          <p:nvPr>
            <p:ph idx="1"/>
          </p:nvPr>
        </p:nvSpPr>
        <p:spPr>
          <a:xfrm>
            <a:off x="4888230" y="2268509"/>
            <a:ext cx="3332480" cy="2229124"/>
          </a:xfrm>
          <a:prstGeom prst="rect">
            <a:avLst/>
          </a:prstGeom>
        </p:spPr>
        <p:txBody>
          <a:bodyPr/>
          <a:lstStyle>
            <a:lvl1pPr>
              <a:defRPr sz="18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6" name="Title 1">
            <a:extLst>
              <a:ext uri="{FF2B5EF4-FFF2-40B4-BE49-F238E27FC236}">
                <a16:creationId xmlns:a16="http://schemas.microsoft.com/office/drawing/2014/main" id="{0977955B-497C-4344-96E5-C8D4A0DD174E}"/>
              </a:ext>
            </a:extLst>
          </p:cNvPr>
          <p:cNvSpPr>
            <a:spLocks noGrp="1"/>
          </p:cNvSpPr>
          <p:nvPr>
            <p:ph type="title" hasCustomPrompt="1"/>
          </p:nvPr>
        </p:nvSpPr>
        <p:spPr>
          <a:xfrm>
            <a:off x="894080" y="932563"/>
            <a:ext cx="7326630" cy="487680"/>
          </a:xfrm>
          <a:prstGeom prst="rect">
            <a:avLst/>
          </a:prstGeom>
        </p:spPr>
        <p:txBody>
          <a:bodyPr/>
          <a:lstStyle>
            <a:lvl1pPr>
              <a:defRPr sz="3600" b="1" i="0">
                <a:solidFill>
                  <a:schemeClr val="accent1">
                    <a:lumMod val="75000"/>
                  </a:schemeClr>
                </a:solidFill>
                <a:latin typeface="Arial" panose="020B0604020202020204" pitchFamily="34" charset="0"/>
                <a:cs typeface="Arial" panose="020B0604020202020204" pitchFamily="34" charset="0"/>
              </a:defRPr>
            </a:lvl1pPr>
          </a:lstStyle>
          <a:p>
            <a:r>
              <a:rPr lang="en-US" dirty="0"/>
              <a:t>Header</a:t>
            </a:r>
          </a:p>
        </p:txBody>
      </p:sp>
      <p:sp>
        <p:nvSpPr>
          <p:cNvPr id="8" name="Picture Placeholder 5">
            <a:extLst>
              <a:ext uri="{FF2B5EF4-FFF2-40B4-BE49-F238E27FC236}">
                <a16:creationId xmlns:a16="http://schemas.microsoft.com/office/drawing/2014/main" id="{CDCD3F64-B91B-0944-A9D1-45D956A9B0C3}"/>
              </a:ext>
            </a:extLst>
          </p:cNvPr>
          <p:cNvSpPr>
            <a:spLocks noGrp="1"/>
          </p:cNvSpPr>
          <p:nvPr>
            <p:ph type="pic" sz="quarter" idx="11"/>
          </p:nvPr>
        </p:nvSpPr>
        <p:spPr>
          <a:xfrm>
            <a:off x="894080" y="1725082"/>
            <a:ext cx="3695700" cy="2462903"/>
          </a:xfrm>
          <a:prstGeom prst="rect">
            <a:avLst/>
          </a:prstGeom>
        </p:spPr>
        <p:txBody>
          <a:bodyPr/>
          <a:lstStyle/>
          <a:p>
            <a:endParaRPr lang="en-US"/>
          </a:p>
        </p:txBody>
      </p:sp>
    </p:spTree>
    <p:extLst>
      <p:ext uri="{BB962C8B-B14F-4D97-AF65-F5344CB8AC3E}">
        <p14:creationId xmlns:p14="http://schemas.microsoft.com/office/powerpoint/2010/main" val="1657542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420B2F88-9147-324E-874B-FD2408BF9564}"/>
              </a:ext>
            </a:extLst>
          </p:cNvPr>
          <p:cNvSpPr>
            <a:spLocks noGrp="1"/>
          </p:cNvSpPr>
          <p:nvPr>
            <p:ph type="pic" sz="quarter" idx="10"/>
          </p:nvPr>
        </p:nvSpPr>
        <p:spPr>
          <a:xfrm>
            <a:off x="0" y="0"/>
            <a:ext cx="9144000" cy="5270501"/>
          </a:xfrm>
          <a:prstGeom prst="rect">
            <a:avLst/>
          </a:prstGeom>
        </p:spPr>
        <p:txBody>
          <a:bodyPr/>
          <a:lstStyle/>
          <a:p>
            <a:endParaRPr lang="en-US" dirty="0"/>
          </a:p>
        </p:txBody>
      </p:sp>
    </p:spTree>
    <p:extLst>
      <p:ext uri="{BB962C8B-B14F-4D97-AF65-F5344CB8AC3E}">
        <p14:creationId xmlns:p14="http://schemas.microsoft.com/office/powerpoint/2010/main" val="1282733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nsition Slide 2">
    <p:spTree>
      <p:nvGrpSpPr>
        <p:cNvPr id="1" name=""/>
        <p:cNvGrpSpPr/>
        <p:nvPr/>
      </p:nvGrpSpPr>
      <p:grpSpPr>
        <a:xfrm>
          <a:off x="0" y="0"/>
          <a:ext cx="0" cy="0"/>
          <a:chOff x="0" y="0"/>
          <a:chExt cx="0" cy="0"/>
        </a:xfrm>
      </p:grpSpPr>
      <p:sp>
        <p:nvSpPr>
          <p:cNvPr id="12" name="Text Placeholder 9">
            <a:extLst>
              <a:ext uri="{FF2B5EF4-FFF2-40B4-BE49-F238E27FC236}">
                <a16:creationId xmlns:a16="http://schemas.microsoft.com/office/drawing/2014/main" id="{9B29056E-C4DD-A147-9F53-DA4CF5E60CAD}"/>
              </a:ext>
            </a:extLst>
          </p:cNvPr>
          <p:cNvSpPr>
            <a:spLocks noGrp="1"/>
          </p:cNvSpPr>
          <p:nvPr>
            <p:ph type="body" sz="quarter" idx="10" hasCustomPrompt="1"/>
          </p:nvPr>
        </p:nvSpPr>
        <p:spPr>
          <a:xfrm>
            <a:off x="447040" y="1950720"/>
            <a:ext cx="2001520" cy="2692400"/>
          </a:xfrm>
          <a:prstGeom prst="rect">
            <a:avLst/>
          </a:prstGeom>
        </p:spPr>
        <p:txBody>
          <a:bodyPr/>
          <a:lstStyle>
            <a:lvl1pPr marL="0" indent="0">
              <a:buNone/>
              <a:defRPr sz="2400" b="1" i="0">
                <a:latin typeface="Arial" panose="020B0604020202020204" pitchFamily="34" charset="0"/>
                <a:cs typeface="Arial" panose="020B0604020202020204" pitchFamily="34" charset="0"/>
              </a:defRPr>
            </a:lvl1pPr>
          </a:lstStyle>
          <a:p>
            <a:pPr lvl="0"/>
            <a:r>
              <a:rPr lang="en-US" dirty="0"/>
              <a:t>Subhead</a:t>
            </a:r>
          </a:p>
        </p:txBody>
      </p:sp>
      <p:sp>
        <p:nvSpPr>
          <p:cNvPr id="5" name="Picture Placeholder 3">
            <a:extLst>
              <a:ext uri="{FF2B5EF4-FFF2-40B4-BE49-F238E27FC236}">
                <a16:creationId xmlns:a16="http://schemas.microsoft.com/office/drawing/2014/main" id="{6D236A0F-1FC9-3548-BFD4-0992ACC1A82C}"/>
              </a:ext>
            </a:extLst>
          </p:cNvPr>
          <p:cNvSpPr>
            <a:spLocks noGrp="1"/>
          </p:cNvSpPr>
          <p:nvPr>
            <p:ph type="pic" sz="quarter" idx="11"/>
          </p:nvPr>
        </p:nvSpPr>
        <p:spPr>
          <a:xfrm>
            <a:off x="2856322" y="-1"/>
            <a:ext cx="6287678" cy="5273750"/>
          </a:xfrm>
          <a:prstGeom prst="rect">
            <a:avLst/>
          </a:prstGeom>
        </p:spPr>
        <p:txBody>
          <a:bodyPr/>
          <a:lstStyle/>
          <a:p>
            <a:endParaRPr lang="en-US"/>
          </a:p>
        </p:txBody>
      </p:sp>
    </p:spTree>
    <p:extLst>
      <p:ext uri="{BB962C8B-B14F-4D97-AF65-F5344CB8AC3E}">
        <p14:creationId xmlns:p14="http://schemas.microsoft.com/office/powerpoint/2010/main" val="4036408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5">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88720" y="934721"/>
            <a:ext cx="4419600" cy="487680"/>
          </a:xfrm>
          <a:prstGeom prst="rect">
            <a:avLst/>
          </a:prstGeom>
        </p:spPr>
        <p:txBody>
          <a:bodyPr/>
          <a:lstStyle>
            <a:lvl1pPr>
              <a:defRPr sz="3600" b="1" i="0">
                <a:solidFill>
                  <a:schemeClr val="accent1">
                    <a:lumMod val="75000"/>
                  </a:schemeClr>
                </a:solidFill>
                <a:latin typeface="Arial" panose="020B0604020202020204" pitchFamily="34" charset="0"/>
                <a:cs typeface="Arial" panose="020B0604020202020204" pitchFamily="34" charset="0"/>
              </a:defRPr>
            </a:lvl1pPr>
          </a:lstStyle>
          <a:p>
            <a:r>
              <a:rPr lang="en-US" dirty="0"/>
              <a:t>Header</a:t>
            </a:r>
          </a:p>
        </p:txBody>
      </p:sp>
      <p:sp>
        <p:nvSpPr>
          <p:cNvPr id="3" name="Content Placeholder 2"/>
          <p:cNvSpPr>
            <a:spLocks noGrp="1"/>
          </p:cNvSpPr>
          <p:nvPr>
            <p:ph idx="1"/>
          </p:nvPr>
        </p:nvSpPr>
        <p:spPr>
          <a:xfrm>
            <a:off x="1188720" y="2187516"/>
            <a:ext cx="4419600" cy="2092960"/>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a:extLst>
              <a:ext uri="{FF2B5EF4-FFF2-40B4-BE49-F238E27FC236}">
                <a16:creationId xmlns:a16="http://schemas.microsoft.com/office/drawing/2014/main" id="{9B29056E-C4DD-A147-9F53-DA4CF5E60CAD}"/>
              </a:ext>
            </a:extLst>
          </p:cNvPr>
          <p:cNvSpPr>
            <a:spLocks noGrp="1"/>
          </p:cNvSpPr>
          <p:nvPr>
            <p:ph type="body" sz="quarter" idx="10" hasCustomPrompt="1"/>
          </p:nvPr>
        </p:nvSpPr>
        <p:spPr>
          <a:xfrm>
            <a:off x="1188721" y="1623205"/>
            <a:ext cx="4419599" cy="393700"/>
          </a:xfrm>
          <a:prstGeom prst="rect">
            <a:avLst/>
          </a:prstGeom>
        </p:spPr>
        <p:txBody>
          <a:bodyPr/>
          <a:lstStyle>
            <a:lvl1pPr marL="0" indent="0">
              <a:buNone/>
              <a:defRPr b="1" i="0">
                <a:latin typeface="Arial" panose="020B0604020202020204" pitchFamily="34" charset="0"/>
                <a:cs typeface="Arial" panose="020B0604020202020204" pitchFamily="34" charset="0"/>
              </a:defRPr>
            </a:lvl1pPr>
          </a:lstStyle>
          <a:p>
            <a:pPr lvl="0"/>
            <a:r>
              <a:rPr lang="en-US" dirty="0"/>
              <a:t>Subhead</a:t>
            </a:r>
          </a:p>
        </p:txBody>
      </p:sp>
      <p:sp>
        <p:nvSpPr>
          <p:cNvPr id="6" name="Picture Placeholder 3">
            <a:extLst>
              <a:ext uri="{FF2B5EF4-FFF2-40B4-BE49-F238E27FC236}">
                <a16:creationId xmlns:a16="http://schemas.microsoft.com/office/drawing/2014/main" id="{7FF2B17A-AFCE-1A46-BDB7-E121FE1665F8}"/>
              </a:ext>
            </a:extLst>
          </p:cNvPr>
          <p:cNvSpPr>
            <a:spLocks noGrp="1"/>
          </p:cNvSpPr>
          <p:nvPr>
            <p:ph type="pic" sz="quarter" idx="11"/>
          </p:nvPr>
        </p:nvSpPr>
        <p:spPr>
          <a:xfrm>
            <a:off x="6343650" y="-1"/>
            <a:ext cx="2800350" cy="5270501"/>
          </a:xfrm>
          <a:prstGeom prst="rect">
            <a:avLst/>
          </a:prstGeom>
        </p:spPr>
        <p:txBody>
          <a:bodyPr/>
          <a:lstStyle/>
          <a:p>
            <a:endParaRPr lang="en-US"/>
          </a:p>
        </p:txBody>
      </p:sp>
    </p:spTree>
    <p:extLst>
      <p:ext uri="{BB962C8B-B14F-4D97-AF65-F5344CB8AC3E}">
        <p14:creationId xmlns:p14="http://schemas.microsoft.com/office/powerpoint/2010/main" val="3581279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26D75CC-D4C3-C443-89F2-D52F365147D1}"/>
              </a:ext>
            </a:extLst>
          </p:cNvPr>
          <p:cNvSpPr>
            <a:spLocks noGrp="1"/>
          </p:cNvSpPr>
          <p:nvPr>
            <p:ph type="title" hasCustomPrompt="1"/>
          </p:nvPr>
        </p:nvSpPr>
        <p:spPr>
          <a:xfrm>
            <a:off x="4368800" y="840741"/>
            <a:ext cx="3180080" cy="487680"/>
          </a:xfrm>
          <a:prstGeom prst="rect">
            <a:avLst/>
          </a:prstGeom>
        </p:spPr>
        <p:txBody>
          <a:bodyPr/>
          <a:lstStyle>
            <a:lvl1pPr>
              <a:defRPr sz="3600" b="1" i="0">
                <a:solidFill>
                  <a:schemeClr val="accent1">
                    <a:lumMod val="75000"/>
                  </a:schemeClr>
                </a:solidFill>
                <a:latin typeface="Arial" panose="020B0604020202020204" pitchFamily="34" charset="0"/>
                <a:cs typeface="Arial" panose="020B0604020202020204" pitchFamily="34" charset="0"/>
              </a:defRPr>
            </a:lvl1pPr>
          </a:lstStyle>
          <a:p>
            <a:r>
              <a:rPr lang="en-US" dirty="0"/>
              <a:t>Header</a:t>
            </a:r>
          </a:p>
        </p:txBody>
      </p:sp>
      <p:sp>
        <p:nvSpPr>
          <p:cNvPr id="4" name="Text Placeholder 9">
            <a:extLst>
              <a:ext uri="{FF2B5EF4-FFF2-40B4-BE49-F238E27FC236}">
                <a16:creationId xmlns:a16="http://schemas.microsoft.com/office/drawing/2014/main" id="{F3E9C5EE-4D38-8B44-B138-C60A2170429B}"/>
              </a:ext>
            </a:extLst>
          </p:cNvPr>
          <p:cNvSpPr>
            <a:spLocks noGrp="1"/>
          </p:cNvSpPr>
          <p:nvPr>
            <p:ph type="body" sz="quarter" idx="10" hasCustomPrompt="1"/>
          </p:nvPr>
        </p:nvSpPr>
        <p:spPr>
          <a:xfrm>
            <a:off x="680721" y="1775462"/>
            <a:ext cx="2245359" cy="1841497"/>
          </a:xfrm>
          <a:prstGeom prst="rect">
            <a:avLst/>
          </a:prstGeom>
        </p:spPr>
        <p:txBody>
          <a:bodyPr/>
          <a:lstStyle>
            <a:lvl1pPr marL="0" indent="0">
              <a:buNone/>
              <a:defRPr sz="2000" b="1" i="0">
                <a:latin typeface="Arial" panose="020B0604020202020204" pitchFamily="34" charset="0"/>
                <a:cs typeface="Arial" panose="020B0604020202020204" pitchFamily="34" charset="0"/>
              </a:defRPr>
            </a:lvl1pPr>
          </a:lstStyle>
          <a:p>
            <a:pPr lvl="0"/>
            <a:r>
              <a:rPr lang="en-US" dirty="0"/>
              <a:t>Subhead</a:t>
            </a:r>
          </a:p>
        </p:txBody>
      </p:sp>
      <p:sp>
        <p:nvSpPr>
          <p:cNvPr id="7" name="Content Placeholder 2">
            <a:extLst>
              <a:ext uri="{FF2B5EF4-FFF2-40B4-BE49-F238E27FC236}">
                <a16:creationId xmlns:a16="http://schemas.microsoft.com/office/drawing/2014/main" id="{6A80555D-A1E5-924C-9BE2-897D296D7630}"/>
              </a:ext>
            </a:extLst>
          </p:cNvPr>
          <p:cNvSpPr>
            <a:spLocks noGrp="1"/>
          </p:cNvSpPr>
          <p:nvPr>
            <p:ph idx="1"/>
          </p:nvPr>
        </p:nvSpPr>
        <p:spPr>
          <a:xfrm>
            <a:off x="680721" y="4352251"/>
            <a:ext cx="2001519" cy="615989"/>
          </a:xfrm>
          <a:prstGeom prst="rect">
            <a:avLst/>
          </a:prstGeom>
        </p:spPr>
        <p:txBody>
          <a:bodyPr/>
          <a:lstStyle>
            <a:lvl1pPr>
              <a:defRPr sz="1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9" name="Chart Placeholder 8">
            <a:extLst>
              <a:ext uri="{FF2B5EF4-FFF2-40B4-BE49-F238E27FC236}">
                <a16:creationId xmlns:a16="http://schemas.microsoft.com/office/drawing/2014/main" id="{FD5A86B8-B853-0B4D-9C85-A81D900FB18E}"/>
              </a:ext>
            </a:extLst>
          </p:cNvPr>
          <p:cNvSpPr>
            <a:spLocks noGrp="1"/>
          </p:cNvSpPr>
          <p:nvPr>
            <p:ph type="chart" sz="quarter" idx="11"/>
          </p:nvPr>
        </p:nvSpPr>
        <p:spPr>
          <a:xfrm>
            <a:off x="3586163" y="1514475"/>
            <a:ext cx="4999037" cy="3453765"/>
          </a:xfrm>
          <a:prstGeom prst="rect">
            <a:avLst/>
          </a:prstGeom>
        </p:spPr>
        <p:txBody>
          <a:bodyPr/>
          <a:lstStyle>
            <a:lvl1pPr>
              <a:defRPr b="1" i="0">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2359243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0203E58-B096-814B-A454-ED08C56142B8}"/>
              </a:ext>
            </a:extLst>
          </p:cNvPr>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5768912" y="5533467"/>
            <a:ext cx="2379408" cy="1152198"/>
          </a:xfrm>
          <a:prstGeom prst="rect">
            <a:avLst/>
          </a:prstGeom>
        </p:spPr>
      </p:pic>
      <p:sp>
        <p:nvSpPr>
          <p:cNvPr id="9" name="TextBox 8">
            <a:extLst>
              <a:ext uri="{FF2B5EF4-FFF2-40B4-BE49-F238E27FC236}">
                <a16:creationId xmlns:a16="http://schemas.microsoft.com/office/drawing/2014/main" id="{0FF5E81F-9B12-1F41-B6A3-F7E5EF35188C}"/>
              </a:ext>
            </a:extLst>
          </p:cNvPr>
          <p:cNvSpPr txBox="1"/>
          <p:nvPr userDrawn="1"/>
        </p:nvSpPr>
        <p:spPr>
          <a:xfrm>
            <a:off x="894080" y="6074302"/>
            <a:ext cx="2430684" cy="415498"/>
          </a:xfrm>
          <a:prstGeom prst="rect">
            <a:avLst/>
          </a:prstGeom>
          <a:noFill/>
        </p:spPr>
        <p:txBody>
          <a:bodyPr wrap="square" rtlCol="0">
            <a:spAutoFit/>
          </a:bodyPr>
          <a:lstStyle/>
          <a:p>
            <a:r>
              <a:rPr lang="en-US" sz="2100" b="1" i="0" baseline="0" dirty="0" err="1">
                <a:solidFill>
                  <a:srgbClr val="385E9D"/>
                </a:solidFill>
                <a:latin typeface="Arial" panose="020B0604020202020204" pitchFamily="34" charset="0"/>
                <a:cs typeface="Arial" panose="020B0604020202020204" pitchFamily="34" charset="0"/>
              </a:rPr>
              <a:t>umanitoba.ca</a:t>
            </a:r>
            <a:endParaRPr lang="en-US" sz="2100" b="1" i="0" baseline="0" dirty="0">
              <a:solidFill>
                <a:srgbClr val="385E9D"/>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36EF4E65-8779-1C44-AB63-E1339B124F1A}"/>
              </a:ext>
            </a:extLst>
          </p:cNvPr>
          <p:cNvSpPr/>
          <p:nvPr userDrawn="1"/>
        </p:nvSpPr>
        <p:spPr>
          <a:xfrm>
            <a:off x="6161749" y="5271292"/>
            <a:ext cx="2982251" cy="90000"/>
          </a:xfrm>
          <a:prstGeom prst="rect">
            <a:avLst/>
          </a:prstGeom>
          <a:solidFill>
            <a:srgbClr val="4F2C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55AB707C-0562-4D44-9731-C9C8718A166D}"/>
              </a:ext>
            </a:extLst>
          </p:cNvPr>
          <p:cNvPicPr>
            <a:picLocks noChangeAspect="1"/>
          </p:cNvPicPr>
          <p:nvPr userDrawn="1"/>
        </p:nvPicPr>
        <p:blipFill rotWithShape="1">
          <a:blip r:embed="rId13"/>
          <a:srcRect l="34406" t="-1" b="-1"/>
          <a:stretch/>
        </p:blipFill>
        <p:spPr>
          <a:xfrm>
            <a:off x="-1" y="5271292"/>
            <a:ext cx="6161749" cy="90001"/>
          </a:xfrm>
          <a:prstGeom prst="rect">
            <a:avLst/>
          </a:prstGeom>
        </p:spPr>
      </p:pic>
    </p:spTree>
    <p:extLst>
      <p:ext uri="{BB962C8B-B14F-4D97-AF65-F5344CB8AC3E}">
        <p14:creationId xmlns:p14="http://schemas.microsoft.com/office/powerpoint/2010/main" val="38900370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301B1-947B-F649-BFE3-783BFB11EA52}"/>
              </a:ext>
            </a:extLst>
          </p:cNvPr>
          <p:cNvSpPr>
            <a:spLocks noGrp="1"/>
          </p:cNvSpPr>
          <p:nvPr>
            <p:ph type="ctrTitle"/>
          </p:nvPr>
        </p:nvSpPr>
        <p:spPr/>
        <p:txBody>
          <a:bodyPr/>
          <a:lstStyle/>
          <a:p>
            <a:r>
              <a:rPr lang="en-US" dirty="0"/>
              <a:t>Presentation Title</a:t>
            </a:r>
          </a:p>
        </p:txBody>
      </p:sp>
      <p:sp>
        <p:nvSpPr>
          <p:cNvPr id="3" name="Subtitle 2">
            <a:extLst>
              <a:ext uri="{FF2B5EF4-FFF2-40B4-BE49-F238E27FC236}">
                <a16:creationId xmlns:a16="http://schemas.microsoft.com/office/drawing/2014/main" id="{35E69B82-5A95-B842-92AA-0EDF655C69A8}"/>
              </a:ext>
            </a:extLst>
          </p:cNvPr>
          <p:cNvSpPr>
            <a:spLocks noGrp="1"/>
          </p:cNvSpPr>
          <p:nvPr>
            <p:ph type="subTitle" idx="1"/>
          </p:nvPr>
        </p:nvSpPr>
        <p:spPr/>
        <p:txBody>
          <a:bodyPr/>
          <a:lstStyle/>
          <a:p>
            <a:r>
              <a:rPr lang="en-US" dirty="0"/>
              <a:t>Presentation Subtitle</a:t>
            </a:r>
          </a:p>
        </p:txBody>
      </p:sp>
    </p:spTree>
    <p:extLst>
      <p:ext uri="{BB962C8B-B14F-4D97-AF65-F5344CB8AC3E}">
        <p14:creationId xmlns:p14="http://schemas.microsoft.com/office/powerpoint/2010/main" val="3131656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81F8B80-D56D-EF4D-A9AF-DCA5F08C92B6}"/>
              </a:ext>
            </a:extLst>
          </p:cNvPr>
          <p:cNvSpPr>
            <a:spLocks noGrp="1"/>
          </p:cNvSpPr>
          <p:nvPr>
            <p:ph type="title"/>
          </p:nvPr>
        </p:nvSpPr>
        <p:spPr/>
        <p:txBody>
          <a:bodyPr/>
          <a:lstStyle/>
          <a:p>
            <a:endParaRPr lang="en-US"/>
          </a:p>
        </p:txBody>
      </p:sp>
      <p:sp>
        <p:nvSpPr>
          <p:cNvPr id="8" name="Text Placeholder 7">
            <a:extLst>
              <a:ext uri="{FF2B5EF4-FFF2-40B4-BE49-F238E27FC236}">
                <a16:creationId xmlns:a16="http://schemas.microsoft.com/office/drawing/2014/main" id="{3C80ECB8-B325-9948-8092-494354AAF0AC}"/>
              </a:ext>
            </a:extLst>
          </p:cNvPr>
          <p:cNvSpPr>
            <a:spLocks noGrp="1"/>
          </p:cNvSpPr>
          <p:nvPr>
            <p:ph type="body" sz="quarter" idx="10"/>
          </p:nvPr>
        </p:nvSpPr>
        <p:spPr/>
        <p:txBody>
          <a:bodyPr/>
          <a:lstStyle/>
          <a:p>
            <a:endParaRPr lang="en-US"/>
          </a:p>
        </p:txBody>
      </p:sp>
      <p:sp>
        <p:nvSpPr>
          <p:cNvPr id="7" name="Content Placeholder 6">
            <a:extLst>
              <a:ext uri="{FF2B5EF4-FFF2-40B4-BE49-F238E27FC236}">
                <a16:creationId xmlns:a16="http://schemas.microsoft.com/office/drawing/2014/main" id="{5BF03E08-5718-454E-A25E-55FF94169770}"/>
              </a:ext>
            </a:extLst>
          </p:cNvPr>
          <p:cNvSpPr>
            <a:spLocks noGrp="1"/>
          </p:cNvSpPr>
          <p:nvPr>
            <p:ph idx="1"/>
          </p:nvPr>
        </p:nvSpPr>
        <p:spPr/>
        <p:txBody>
          <a:bodyPr/>
          <a:lstStyle/>
          <a:p>
            <a:endParaRPr lang="en-US"/>
          </a:p>
        </p:txBody>
      </p:sp>
      <p:sp>
        <p:nvSpPr>
          <p:cNvPr id="9" name="Chart Placeholder 8">
            <a:extLst>
              <a:ext uri="{FF2B5EF4-FFF2-40B4-BE49-F238E27FC236}">
                <a16:creationId xmlns:a16="http://schemas.microsoft.com/office/drawing/2014/main" id="{D2C05A76-A607-A34B-8F50-2C167B05D652}"/>
              </a:ext>
            </a:extLst>
          </p:cNvPr>
          <p:cNvSpPr>
            <a:spLocks noGrp="1"/>
          </p:cNvSpPr>
          <p:nvPr>
            <p:ph type="chart" sz="quarter" idx="11"/>
          </p:nvPr>
        </p:nvSpPr>
        <p:spPr/>
      </p:sp>
    </p:spTree>
    <p:extLst>
      <p:ext uri="{BB962C8B-B14F-4D97-AF65-F5344CB8AC3E}">
        <p14:creationId xmlns:p14="http://schemas.microsoft.com/office/powerpoint/2010/main" val="498468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5138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F95E0A-6D41-C643-A0C9-24441416D7BE}"/>
              </a:ext>
            </a:extLst>
          </p:cNvPr>
          <p:cNvSpPr/>
          <p:nvPr/>
        </p:nvSpPr>
        <p:spPr>
          <a:xfrm>
            <a:off x="0" y="5103628"/>
            <a:ext cx="9144000" cy="1754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E135959B-A296-9944-96D8-ED15EFB36B77}"/>
              </a:ext>
            </a:extLst>
          </p:cNvPr>
          <p:cNvSpPr txBox="1">
            <a:spLocks/>
          </p:cNvSpPr>
          <p:nvPr/>
        </p:nvSpPr>
        <p:spPr>
          <a:xfrm>
            <a:off x="955256" y="908705"/>
            <a:ext cx="7326630" cy="487680"/>
          </a:xfrm>
          <a:prstGeom prst="rect">
            <a:avLst/>
          </a:prstGeom>
        </p:spPr>
        <p:txBody>
          <a:bodyPr/>
          <a:lstStyle>
            <a:lvl1pPr algn="l" defTabSz="914400" rtl="0" eaLnBrk="1" latinLnBrk="0" hangingPunct="1">
              <a:lnSpc>
                <a:spcPct val="90000"/>
              </a:lnSpc>
              <a:spcBef>
                <a:spcPct val="0"/>
              </a:spcBef>
              <a:buNone/>
              <a:defRPr sz="3600" b="1" i="0" kern="1200">
                <a:solidFill>
                  <a:schemeClr val="accent1">
                    <a:lumMod val="75000"/>
                  </a:schemeClr>
                </a:solidFill>
                <a:latin typeface="Arial" panose="020B0604020202020204" pitchFamily="34" charset="0"/>
                <a:ea typeface="+mj-ea"/>
                <a:cs typeface="Arial" panose="020B0604020202020204" pitchFamily="34" charset="0"/>
              </a:defRPr>
            </a:lvl1pPr>
          </a:lstStyle>
          <a:p>
            <a:r>
              <a:rPr lang="en-US"/>
              <a:t>How to use this presentation</a:t>
            </a:r>
            <a:endParaRPr lang="en-US" dirty="0"/>
          </a:p>
        </p:txBody>
      </p:sp>
      <p:sp>
        <p:nvSpPr>
          <p:cNvPr id="8" name="Content Placeholder 2">
            <a:extLst>
              <a:ext uri="{FF2B5EF4-FFF2-40B4-BE49-F238E27FC236}">
                <a16:creationId xmlns:a16="http://schemas.microsoft.com/office/drawing/2014/main" id="{20B6B58F-78C9-5F46-9288-09509203257C}"/>
              </a:ext>
            </a:extLst>
          </p:cNvPr>
          <p:cNvSpPr txBox="1">
            <a:spLocks/>
          </p:cNvSpPr>
          <p:nvPr/>
        </p:nvSpPr>
        <p:spPr>
          <a:xfrm>
            <a:off x="955256" y="1545089"/>
            <a:ext cx="7326630" cy="42727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Font typeface="Arial" panose="020B0604020202020204" pitchFamily="34" charset="0"/>
              <a:buNone/>
            </a:pPr>
            <a:r>
              <a:rPr lang="en-US" sz="1800" b="1"/>
              <a:t>Please note: </a:t>
            </a:r>
            <a:r>
              <a:rPr lang="en-US" sz="1800"/>
              <a:t>This template has a variety of slides for your use. To select a slide style, click on the “New Slide” drop down menu, choose the desired option and start typing. To avoid formatting issues when copying and pasting text, select the “Paste Options” icon after text has been pasted, and click “Keep Text Only”.</a:t>
            </a:r>
          </a:p>
          <a:p>
            <a:pPr marL="0" indent="0">
              <a:lnSpc>
                <a:spcPct val="130000"/>
              </a:lnSpc>
              <a:spcBef>
                <a:spcPts val="1224"/>
              </a:spcBef>
              <a:buFont typeface="Arial" panose="020B0604020202020204" pitchFamily="34" charset="0"/>
              <a:buNone/>
            </a:pPr>
            <a:r>
              <a:rPr lang="en-US" sz="1800"/>
              <a:t>The following slides are here for visual reference only. Please delete this “How to” slide and edit the presentation as needed. When the presentation is complete, select the appropriate file size for output under the “Reduce File Size” menu. </a:t>
            </a:r>
          </a:p>
          <a:p>
            <a:pPr marL="0" indent="0">
              <a:lnSpc>
                <a:spcPct val="130000"/>
              </a:lnSpc>
              <a:spcBef>
                <a:spcPts val="1224"/>
              </a:spcBef>
              <a:buFont typeface="Arial" panose="020B0604020202020204" pitchFamily="34" charset="0"/>
              <a:buNone/>
            </a:pPr>
            <a:r>
              <a:rPr lang="en-US" sz="1800"/>
              <a:t>If you have any questions about how to use this template, please contact the Marketing Communications Office. </a:t>
            </a:r>
            <a:r>
              <a:rPr lang="en-US" sz="1400"/>
              <a:t> </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375080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0756AB-CC6C-D64F-A0F4-61286BD56649}"/>
              </a:ext>
            </a:extLst>
          </p:cNvPr>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vitae </a:t>
            </a:r>
            <a:r>
              <a:rPr lang="en-US" dirty="0" err="1"/>
              <a:t>sem</a:t>
            </a:r>
            <a:r>
              <a:rPr lang="en-US" dirty="0"/>
              <a:t> non lacus</a:t>
            </a:r>
          </a:p>
          <a:p>
            <a:pPr lvl="0"/>
            <a:r>
              <a:rPr lang="en-US" dirty="0" err="1"/>
              <a:t>Aliquam</a:t>
            </a:r>
            <a:r>
              <a:rPr lang="en-US" dirty="0"/>
              <a:t> </a:t>
            </a:r>
            <a:r>
              <a:rPr lang="en-US" dirty="0" err="1"/>
              <a:t>feugiat</a:t>
            </a:r>
            <a:r>
              <a:rPr lang="en-US" dirty="0"/>
              <a:t> </a:t>
            </a:r>
            <a:r>
              <a:rPr lang="en-US" dirty="0" err="1"/>
              <a:t>eget</a:t>
            </a:r>
            <a:r>
              <a:rPr lang="en-US" dirty="0"/>
              <a:t> et </a:t>
            </a:r>
            <a:r>
              <a:rPr lang="en-US" dirty="0" err="1"/>
              <a:t>odio</a:t>
            </a:r>
            <a:r>
              <a:rPr lang="en-US" dirty="0"/>
              <a:t>. </a:t>
            </a:r>
          </a:p>
          <a:p>
            <a:pPr lvl="0"/>
            <a:r>
              <a:rPr lang="en-US" dirty="0" err="1"/>
              <a:t>Nullam</a:t>
            </a:r>
            <a:r>
              <a:rPr lang="en-US" dirty="0"/>
              <a:t> </a:t>
            </a:r>
            <a:r>
              <a:rPr lang="en-US" dirty="0" err="1"/>
              <a:t>tincidunt</a:t>
            </a:r>
            <a:r>
              <a:rPr lang="en-US" dirty="0"/>
              <a:t> </a:t>
            </a:r>
            <a:r>
              <a:rPr lang="en-US" dirty="0" err="1"/>
              <a:t>venenatis</a:t>
            </a:r>
            <a:r>
              <a:rPr lang="en-US" dirty="0"/>
              <a:t> </a:t>
            </a:r>
            <a:r>
              <a:rPr lang="en-US" dirty="0" err="1"/>
              <a:t>augue</a:t>
            </a:r>
            <a:r>
              <a:rPr lang="en-US" dirty="0"/>
              <a:t> at </a:t>
            </a:r>
          </a:p>
          <a:p>
            <a:pPr marL="0" indent="0">
              <a:buNone/>
            </a:pPr>
            <a:endParaRPr lang="en-CA" dirty="0"/>
          </a:p>
        </p:txBody>
      </p:sp>
      <p:sp>
        <p:nvSpPr>
          <p:cNvPr id="6" name="Text Placeholder 5">
            <a:extLst>
              <a:ext uri="{FF2B5EF4-FFF2-40B4-BE49-F238E27FC236}">
                <a16:creationId xmlns:a16="http://schemas.microsoft.com/office/drawing/2014/main" id="{B6215B9F-D39B-784B-B760-FD3F6D8F5733}"/>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517441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8AB4C62-8097-7746-9326-0F23D7F6342E}"/>
              </a:ext>
            </a:extLst>
          </p:cNvPr>
          <p:cNvSpPr>
            <a:spLocks noGrp="1"/>
          </p:cNvSpPr>
          <p:nvPr>
            <p:ph type="body" sz="quarter" idx="10"/>
          </p:nvPr>
        </p:nvSpPr>
        <p:spPr/>
        <p:txBody>
          <a:bodyPr/>
          <a:lstStyle/>
          <a:p>
            <a:endParaRPr lang="en-US"/>
          </a:p>
        </p:txBody>
      </p:sp>
      <p:sp>
        <p:nvSpPr>
          <p:cNvPr id="3" name="Content Placeholder 2">
            <a:extLst>
              <a:ext uri="{FF2B5EF4-FFF2-40B4-BE49-F238E27FC236}">
                <a16:creationId xmlns:a16="http://schemas.microsoft.com/office/drawing/2014/main" id="{314BE69E-2C77-814D-86FC-613D831E40F0}"/>
              </a:ext>
            </a:extLst>
          </p:cNvPr>
          <p:cNvSpPr>
            <a:spLocks noGrp="1"/>
          </p:cNvSpPr>
          <p:nvPr>
            <p:ph idx="1"/>
          </p:nvPr>
        </p:nvSpPr>
        <p:spPr/>
        <p:txBody>
          <a:body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vitae </a:t>
            </a:r>
            <a:r>
              <a:rPr lang="en-US" dirty="0" err="1"/>
              <a:t>sem</a:t>
            </a:r>
            <a:r>
              <a:rPr lang="en-US" dirty="0"/>
              <a:t> non lacus</a:t>
            </a:r>
          </a:p>
        </p:txBody>
      </p:sp>
      <p:sp>
        <p:nvSpPr>
          <p:cNvPr id="6" name="Text Placeholder 5">
            <a:extLst>
              <a:ext uri="{FF2B5EF4-FFF2-40B4-BE49-F238E27FC236}">
                <a16:creationId xmlns:a16="http://schemas.microsoft.com/office/drawing/2014/main" id="{90CF7802-708B-9549-A772-647A23B6FCCE}"/>
              </a:ext>
            </a:extLst>
          </p:cNvPr>
          <p:cNvSpPr>
            <a:spLocks noGrp="1"/>
          </p:cNvSpPr>
          <p:nvPr>
            <p:ph type="body" sz="quarter" idx="11"/>
          </p:nvPr>
        </p:nvSpPr>
        <p:spPr/>
        <p:txBody>
          <a:bodyPr/>
          <a:lstStyle/>
          <a:p>
            <a:endParaRPr lang="en-US"/>
          </a:p>
        </p:txBody>
      </p:sp>
      <p:sp>
        <p:nvSpPr>
          <p:cNvPr id="5" name="Content Placeholder 4">
            <a:extLst>
              <a:ext uri="{FF2B5EF4-FFF2-40B4-BE49-F238E27FC236}">
                <a16:creationId xmlns:a16="http://schemas.microsoft.com/office/drawing/2014/main" id="{C15CFABC-397F-1A48-9EED-C44BF0273EC3}"/>
              </a:ext>
            </a:extLst>
          </p:cNvPr>
          <p:cNvSpPr>
            <a:spLocks noGrp="1"/>
          </p:cNvSpPr>
          <p:nvPr>
            <p:ph idx="12"/>
          </p:nvPr>
        </p:nvSpPr>
        <p:spPr/>
        <p:txBody>
          <a:body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vitae </a:t>
            </a:r>
            <a:r>
              <a:rPr lang="en-US" dirty="0" err="1"/>
              <a:t>sem</a:t>
            </a:r>
            <a:r>
              <a:rPr lang="en-US" dirty="0"/>
              <a:t> non lacus</a:t>
            </a:r>
          </a:p>
        </p:txBody>
      </p:sp>
      <p:sp>
        <p:nvSpPr>
          <p:cNvPr id="8" name="Text Placeholder 7">
            <a:extLst>
              <a:ext uri="{FF2B5EF4-FFF2-40B4-BE49-F238E27FC236}">
                <a16:creationId xmlns:a16="http://schemas.microsoft.com/office/drawing/2014/main" id="{D1C217FF-2AC4-CF49-8FA2-C8342CFE3BF1}"/>
              </a:ext>
            </a:extLst>
          </p:cNvPr>
          <p:cNvSpPr>
            <a:spLocks noGrp="1"/>
          </p:cNvSpPr>
          <p:nvPr>
            <p:ph type="body" sz="quarter" idx="13"/>
          </p:nvPr>
        </p:nvSpPr>
        <p:spPr/>
        <p:txBody>
          <a:bodyPr/>
          <a:lstStyle/>
          <a:p>
            <a:endParaRPr lang="en-US"/>
          </a:p>
        </p:txBody>
      </p:sp>
      <p:sp>
        <p:nvSpPr>
          <p:cNvPr id="7" name="Content Placeholder 6">
            <a:extLst>
              <a:ext uri="{FF2B5EF4-FFF2-40B4-BE49-F238E27FC236}">
                <a16:creationId xmlns:a16="http://schemas.microsoft.com/office/drawing/2014/main" id="{6EE80EBF-A8C8-824C-82E1-A5340CAF0703}"/>
              </a:ext>
            </a:extLst>
          </p:cNvPr>
          <p:cNvSpPr>
            <a:spLocks noGrp="1"/>
          </p:cNvSpPr>
          <p:nvPr>
            <p:ph idx="14"/>
          </p:nvPr>
        </p:nvSpPr>
        <p:spPr/>
        <p:txBody>
          <a:body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vitae </a:t>
            </a:r>
            <a:r>
              <a:rPr lang="en-US" dirty="0" err="1"/>
              <a:t>sem</a:t>
            </a:r>
            <a:r>
              <a:rPr lang="en-US" dirty="0"/>
              <a:t> non lacus</a:t>
            </a:r>
          </a:p>
        </p:txBody>
      </p:sp>
      <p:sp>
        <p:nvSpPr>
          <p:cNvPr id="2" name="Title 1">
            <a:extLst>
              <a:ext uri="{FF2B5EF4-FFF2-40B4-BE49-F238E27FC236}">
                <a16:creationId xmlns:a16="http://schemas.microsoft.com/office/drawing/2014/main" id="{D89632B1-D404-0644-AB9F-996880B7B74E}"/>
              </a:ext>
            </a:extLst>
          </p:cNvPr>
          <p:cNvSpPr>
            <a:spLocks noGrp="1"/>
          </p:cNvSpPr>
          <p:nvPr>
            <p:ph type="title"/>
          </p:nvPr>
        </p:nvSpPr>
        <p:spPr/>
        <p:txBody>
          <a:bodyPr/>
          <a:lstStyle/>
          <a:p>
            <a:endParaRPr lang="en-US"/>
          </a:p>
        </p:txBody>
      </p:sp>
      <p:pic>
        <p:nvPicPr>
          <p:cNvPr id="19" name="Picture Placeholder 2">
            <a:extLst>
              <a:ext uri="{FF2B5EF4-FFF2-40B4-BE49-F238E27FC236}">
                <a16:creationId xmlns:a16="http://schemas.microsoft.com/office/drawing/2014/main" id="{95F8E5C5-2FC0-B741-92B3-EE8CD62F759C}"/>
              </a:ext>
            </a:extLst>
          </p:cNvPr>
          <p:cNvPicPr>
            <a:picLocks noGrp="1" noChangeAspect="1"/>
          </p:cNvPicPr>
          <p:nvPr>
            <p:ph type="pic" sz="quarter" idx="17"/>
          </p:nvPr>
        </p:nvPicPr>
        <p:blipFill rotWithShape="1">
          <a:blip r:embed="rId2" cstate="print">
            <a:extLst>
              <a:ext uri="{28A0092B-C50C-407E-A947-70E740481C1C}">
                <a14:useLocalDpi xmlns:a14="http://schemas.microsoft.com/office/drawing/2010/main"/>
              </a:ext>
            </a:extLst>
          </a:blip>
          <a:srcRect l="6907" r="6907"/>
          <a:stretch/>
        </p:blipFill>
        <p:spPr>
          <a:prstGeom prst="rect">
            <a:avLst/>
          </a:prstGeom>
        </p:spPr>
      </p:pic>
      <p:pic>
        <p:nvPicPr>
          <p:cNvPr id="20" name="Picture Placeholder 4">
            <a:extLst>
              <a:ext uri="{FF2B5EF4-FFF2-40B4-BE49-F238E27FC236}">
                <a16:creationId xmlns:a16="http://schemas.microsoft.com/office/drawing/2014/main" id="{32A30930-EF5B-6D48-B2D2-1586ACC31B94}"/>
              </a:ext>
            </a:extLst>
          </p:cNvPr>
          <p:cNvPicPr>
            <a:picLocks noGrp="1" noChangeAspect="1"/>
          </p:cNvPicPr>
          <p:nvPr>
            <p:ph type="pic" sz="quarter" idx="18"/>
          </p:nvPr>
        </p:nvPicPr>
        <p:blipFill rotWithShape="1">
          <a:blip r:embed="rId3" cstate="print">
            <a:extLst>
              <a:ext uri="{28A0092B-C50C-407E-A947-70E740481C1C}">
                <a14:useLocalDpi xmlns:a14="http://schemas.microsoft.com/office/drawing/2010/main"/>
              </a:ext>
            </a:extLst>
          </a:blip>
          <a:srcRect l="7081" r="7081"/>
          <a:stretch/>
        </p:blipFill>
        <p:spPr>
          <a:prstGeom prst="rect">
            <a:avLst/>
          </a:prstGeom>
        </p:spPr>
      </p:pic>
      <p:pic>
        <p:nvPicPr>
          <p:cNvPr id="21" name="Picture Placeholder 6">
            <a:extLst>
              <a:ext uri="{FF2B5EF4-FFF2-40B4-BE49-F238E27FC236}">
                <a16:creationId xmlns:a16="http://schemas.microsoft.com/office/drawing/2014/main" id="{66280280-4DF2-DF49-AB54-057F5FB272C3}"/>
              </a:ext>
            </a:extLst>
          </p:cNvPr>
          <p:cNvPicPr>
            <a:picLocks noGrp="1" noChangeAspect="1"/>
          </p:cNvPicPr>
          <p:nvPr>
            <p:ph type="pic" sz="quarter" idx="19"/>
          </p:nvPr>
        </p:nvPicPr>
        <p:blipFill rotWithShape="1">
          <a:blip r:embed="rId4" cstate="print">
            <a:extLst>
              <a:ext uri="{28A0092B-C50C-407E-A947-70E740481C1C}">
                <a14:useLocalDpi xmlns:a14="http://schemas.microsoft.com/office/drawing/2010/main"/>
              </a:ext>
            </a:extLst>
          </a:blip>
          <a:srcRect l="6907" r="6907"/>
          <a:stretch/>
        </p:blipFill>
        <p:spPr>
          <a:prstGeom prst="rect">
            <a:avLst/>
          </a:prstGeom>
        </p:spPr>
      </p:pic>
    </p:spTree>
    <p:extLst>
      <p:ext uri="{BB962C8B-B14F-4D97-AF65-F5344CB8AC3E}">
        <p14:creationId xmlns:p14="http://schemas.microsoft.com/office/powerpoint/2010/main" val="986075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0A860F2-CE55-5D41-BBF8-E4D25A2A35E4}"/>
              </a:ext>
            </a:extLst>
          </p:cNvPr>
          <p:cNvSpPr>
            <a:spLocks noGrp="1"/>
          </p:cNvSpPr>
          <p:nvPr>
            <p:ph type="body" sz="quarter" idx="10"/>
          </p:nvPr>
        </p:nvSpPr>
        <p:spPr/>
        <p:txBody>
          <a:bodyPr/>
          <a:lstStyle/>
          <a:p>
            <a:endParaRPr lang="en-US"/>
          </a:p>
        </p:txBody>
      </p:sp>
      <p:sp>
        <p:nvSpPr>
          <p:cNvPr id="3" name="Content Placeholder 2">
            <a:extLst>
              <a:ext uri="{FF2B5EF4-FFF2-40B4-BE49-F238E27FC236}">
                <a16:creationId xmlns:a16="http://schemas.microsoft.com/office/drawing/2014/main" id="{4250512A-9E01-0B45-A3EB-C292603D4802}"/>
              </a:ext>
            </a:extLst>
          </p:cNvPr>
          <p:cNvSpPr>
            <a:spLocks noGrp="1"/>
          </p:cNvSpPr>
          <p:nvPr>
            <p:ph idx="1"/>
          </p:nvPr>
        </p:nvSpPr>
        <p:spPr/>
        <p:txBody>
          <a:body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vitae </a:t>
            </a:r>
            <a:r>
              <a:rPr lang="en-US" dirty="0" err="1"/>
              <a:t>sem</a:t>
            </a:r>
            <a:r>
              <a:rPr lang="en-US" dirty="0"/>
              <a:t> non lacus</a:t>
            </a:r>
          </a:p>
          <a:p>
            <a:pPr lvl="0"/>
            <a:r>
              <a:rPr lang="en-US" dirty="0" err="1"/>
              <a:t>Aliquam</a:t>
            </a:r>
            <a:r>
              <a:rPr lang="en-US" dirty="0"/>
              <a:t> </a:t>
            </a:r>
            <a:r>
              <a:rPr lang="en-US" dirty="0" err="1"/>
              <a:t>feugiat</a:t>
            </a:r>
            <a:r>
              <a:rPr lang="en-US" dirty="0"/>
              <a:t> </a:t>
            </a:r>
            <a:r>
              <a:rPr lang="en-US" dirty="0" err="1"/>
              <a:t>eget</a:t>
            </a:r>
            <a:r>
              <a:rPr lang="en-US" dirty="0"/>
              <a:t> et </a:t>
            </a:r>
            <a:r>
              <a:rPr lang="en-US" dirty="0" err="1"/>
              <a:t>odio</a:t>
            </a:r>
            <a:r>
              <a:rPr lang="en-US" dirty="0"/>
              <a:t>. </a:t>
            </a:r>
          </a:p>
          <a:p>
            <a:pPr lvl="0"/>
            <a:r>
              <a:rPr lang="en-US" dirty="0" err="1"/>
              <a:t>Nullam</a:t>
            </a:r>
            <a:r>
              <a:rPr lang="en-US" dirty="0"/>
              <a:t> </a:t>
            </a:r>
            <a:r>
              <a:rPr lang="en-US" dirty="0" err="1"/>
              <a:t>tincidunt</a:t>
            </a:r>
            <a:r>
              <a:rPr lang="en-US" dirty="0"/>
              <a:t> </a:t>
            </a:r>
            <a:r>
              <a:rPr lang="en-US" dirty="0" err="1"/>
              <a:t>venenatis</a:t>
            </a:r>
            <a:r>
              <a:rPr lang="en-US" dirty="0"/>
              <a:t> </a:t>
            </a:r>
            <a:r>
              <a:rPr lang="en-US" dirty="0" err="1"/>
              <a:t>augue</a:t>
            </a:r>
            <a:r>
              <a:rPr lang="en-US" dirty="0"/>
              <a:t> at </a:t>
            </a:r>
          </a:p>
          <a:p>
            <a:endParaRPr lang="en-US" dirty="0"/>
          </a:p>
        </p:txBody>
      </p:sp>
      <p:sp>
        <p:nvSpPr>
          <p:cNvPr id="6" name="Title 5">
            <a:extLst>
              <a:ext uri="{FF2B5EF4-FFF2-40B4-BE49-F238E27FC236}">
                <a16:creationId xmlns:a16="http://schemas.microsoft.com/office/drawing/2014/main" id="{AE993964-E06B-8744-8CD8-F5053281C50D}"/>
              </a:ext>
            </a:extLst>
          </p:cNvPr>
          <p:cNvSpPr>
            <a:spLocks noGrp="1"/>
          </p:cNvSpPr>
          <p:nvPr>
            <p:ph type="title"/>
          </p:nvPr>
        </p:nvSpPr>
        <p:spPr/>
        <p:txBody>
          <a:bodyPr/>
          <a:lstStyle/>
          <a:p>
            <a:endParaRPr lang="en-US"/>
          </a:p>
        </p:txBody>
      </p:sp>
      <p:pic>
        <p:nvPicPr>
          <p:cNvPr id="9" name="Picture Placeholder 2">
            <a:extLst>
              <a:ext uri="{FF2B5EF4-FFF2-40B4-BE49-F238E27FC236}">
                <a16:creationId xmlns:a16="http://schemas.microsoft.com/office/drawing/2014/main" id="{EDBF8415-2774-3B41-8F78-415AAE66C6B1}"/>
              </a:ext>
            </a:extLst>
          </p:cNvPr>
          <p:cNvPicPr>
            <a:picLocks noGrp="1" noChangeAspect="1"/>
          </p:cNvPicPr>
          <p:nvPr>
            <p:ph type="pic" sz="quarter" idx="11"/>
          </p:nvPr>
        </p:nvPicPr>
        <p:blipFill rotWithShape="1">
          <a:blip r:embed="rId2" cstate="print">
            <a:extLst>
              <a:ext uri="{28A0092B-C50C-407E-A947-70E740481C1C}">
                <a14:useLocalDpi xmlns:a14="http://schemas.microsoft.com/office/drawing/2010/main"/>
              </a:ext>
            </a:extLst>
          </a:blip>
          <a:srcRect l="86" r="86"/>
          <a:stretch/>
        </p:blipFill>
        <p:spPr>
          <a:prstGeom prst="rect">
            <a:avLst/>
          </a:prstGeom>
        </p:spPr>
      </p:pic>
    </p:spTree>
    <p:extLst>
      <p:ext uri="{BB962C8B-B14F-4D97-AF65-F5344CB8AC3E}">
        <p14:creationId xmlns:p14="http://schemas.microsoft.com/office/powerpoint/2010/main" val="3785219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08A3772-8411-6346-B892-6C9E01FF1C3C}"/>
              </a:ext>
            </a:extLst>
          </p:cNvPr>
          <p:cNvSpPr>
            <a:spLocks noGrp="1"/>
          </p:cNvSpPr>
          <p:nvPr>
            <p:ph type="body" sz="quarter" idx="10"/>
          </p:nvPr>
        </p:nvSpPr>
        <p:spPr/>
        <p:txBody>
          <a:bodyPr/>
          <a:lstStyle/>
          <a:p>
            <a:endParaRPr lang="en-US"/>
          </a:p>
        </p:txBody>
      </p:sp>
      <p:sp>
        <p:nvSpPr>
          <p:cNvPr id="3" name="Content Placeholder 2">
            <a:extLst>
              <a:ext uri="{FF2B5EF4-FFF2-40B4-BE49-F238E27FC236}">
                <a16:creationId xmlns:a16="http://schemas.microsoft.com/office/drawing/2014/main" id="{DBB8FEAC-6C16-0E41-B217-33E346FD8195}"/>
              </a:ext>
            </a:extLst>
          </p:cNvPr>
          <p:cNvSpPr>
            <a:spLocks noGrp="1"/>
          </p:cNvSpPr>
          <p:nvPr>
            <p:ph idx="1"/>
          </p:nvPr>
        </p:nvSpPr>
        <p:spPr/>
        <p:txBody>
          <a:body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vitae </a:t>
            </a:r>
            <a:r>
              <a:rPr lang="en-US" dirty="0" err="1"/>
              <a:t>sem</a:t>
            </a:r>
            <a:r>
              <a:rPr lang="en-US" dirty="0"/>
              <a:t> non lacus</a:t>
            </a:r>
          </a:p>
          <a:p>
            <a:pPr lvl="0"/>
            <a:r>
              <a:rPr lang="en-US" dirty="0" err="1"/>
              <a:t>Aliquam</a:t>
            </a:r>
            <a:r>
              <a:rPr lang="en-US" dirty="0"/>
              <a:t> </a:t>
            </a:r>
            <a:r>
              <a:rPr lang="en-US" dirty="0" err="1"/>
              <a:t>feugiat</a:t>
            </a:r>
            <a:r>
              <a:rPr lang="en-US" dirty="0"/>
              <a:t> </a:t>
            </a:r>
            <a:r>
              <a:rPr lang="en-US" dirty="0" err="1"/>
              <a:t>eget</a:t>
            </a:r>
            <a:r>
              <a:rPr lang="en-US" dirty="0"/>
              <a:t> et </a:t>
            </a:r>
            <a:r>
              <a:rPr lang="en-US" dirty="0" err="1"/>
              <a:t>odio</a:t>
            </a:r>
            <a:r>
              <a:rPr lang="en-US" dirty="0"/>
              <a:t>. </a:t>
            </a:r>
          </a:p>
          <a:p>
            <a:pPr lvl="0"/>
            <a:r>
              <a:rPr lang="en-US" dirty="0" err="1"/>
              <a:t>Nullam</a:t>
            </a:r>
            <a:r>
              <a:rPr lang="en-US" dirty="0"/>
              <a:t> </a:t>
            </a:r>
            <a:r>
              <a:rPr lang="en-US" dirty="0" err="1"/>
              <a:t>tincidunt</a:t>
            </a:r>
            <a:r>
              <a:rPr lang="en-US" dirty="0"/>
              <a:t> </a:t>
            </a:r>
            <a:r>
              <a:rPr lang="en-US" dirty="0" err="1"/>
              <a:t>venenatis</a:t>
            </a:r>
            <a:r>
              <a:rPr lang="en-US" dirty="0"/>
              <a:t> </a:t>
            </a:r>
            <a:r>
              <a:rPr lang="en-US" dirty="0" err="1"/>
              <a:t>augue</a:t>
            </a:r>
            <a:r>
              <a:rPr lang="en-US" dirty="0"/>
              <a:t> at </a:t>
            </a:r>
          </a:p>
          <a:p>
            <a:endParaRPr lang="en-US" dirty="0"/>
          </a:p>
        </p:txBody>
      </p:sp>
      <p:sp>
        <p:nvSpPr>
          <p:cNvPr id="6" name="Title 5">
            <a:extLst>
              <a:ext uri="{FF2B5EF4-FFF2-40B4-BE49-F238E27FC236}">
                <a16:creationId xmlns:a16="http://schemas.microsoft.com/office/drawing/2014/main" id="{17CBB413-848C-0647-AA3E-FAF007F7DBE7}"/>
              </a:ext>
            </a:extLst>
          </p:cNvPr>
          <p:cNvSpPr>
            <a:spLocks noGrp="1"/>
          </p:cNvSpPr>
          <p:nvPr>
            <p:ph type="title"/>
          </p:nvPr>
        </p:nvSpPr>
        <p:spPr/>
        <p:txBody>
          <a:bodyPr/>
          <a:lstStyle/>
          <a:p>
            <a:endParaRPr lang="en-US"/>
          </a:p>
        </p:txBody>
      </p:sp>
      <p:pic>
        <p:nvPicPr>
          <p:cNvPr id="9" name="Picture Placeholder 2">
            <a:extLst>
              <a:ext uri="{FF2B5EF4-FFF2-40B4-BE49-F238E27FC236}">
                <a16:creationId xmlns:a16="http://schemas.microsoft.com/office/drawing/2014/main" id="{AFB3F95D-5FE4-2143-99F1-1165B2E66CCC}"/>
              </a:ext>
            </a:extLst>
          </p:cNvPr>
          <p:cNvPicPr>
            <a:picLocks noGrp="1" noChangeAspect="1"/>
          </p:cNvPicPr>
          <p:nvPr>
            <p:ph type="pic" sz="quarter" idx="11"/>
          </p:nvPr>
        </p:nvPicPr>
        <p:blipFill rotWithShape="1">
          <a:blip r:embed="rId2" cstate="print">
            <a:extLst>
              <a:ext uri="{28A0092B-C50C-407E-A947-70E740481C1C}">
                <a14:useLocalDpi xmlns:a14="http://schemas.microsoft.com/office/drawing/2010/main"/>
              </a:ext>
            </a:extLst>
          </a:blip>
          <a:srcRect l="54" r="54"/>
          <a:stretch/>
        </p:blipFill>
        <p:spPr>
          <a:prstGeom prst="rect">
            <a:avLst/>
          </a:prstGeom>
        </p:spPr>
      </p:pic>
    </p:spTree>
    <p:extLst>
      <p:ext uri="{BB962C8B-B14F-4D97-AF65-F5344CB8AC3E}">
        <p14:creationId xmlns:p14="http://schemas.microsoft.com/office/powerpoint/2010/main" val="1468355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3">
            <a:extLst>
              <a:ext uri="{FF2B5EF4-FFF2-40B4-BE49-F238E27FC236}">
                <a16:creationId xmlns:a16="http://schemas.microsoft.com/office/drawing/2014/main" id="{DA01FA29-9D29-F542-95BB-89AD58B4E52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6469" t="10422" r="16379"/>
          <a:stretch/>
        </p:blipFill>
        <p:spPr>
          <a:xfrm>
            <a:off x="0" y="0"/>
            <a:ext cx="9144000" cy="5273058"/>
          </a:xfrm>
          <a:prstGeom prst="rect">
            <a:avLst/>
          </a:prstGeom>
        </p:spPr>
      </p:pic>
    </p:spTree>
    <p:extLst>
      <p:ext uri="{BB962C8B-B14F-4D97-AF65-F5344CB8AC3E}">
        <p14:creationId xmlns:p14="http://schemas.microsoft.com/office/powerpoint/2010/main" val="3145822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806D37-2A0B-124D-A453-F43ED051FD43}"/>
              </a:ext>
            </a:extLst>
          </p:cNvPr>
          <p:cNvSpPr>
            <a:spLocks noGrp="1"/>
          </p:cNvSpPr>
          <p:nvPr>
            <p:ph type="body" sz="quarter" idx="10"/>
          </p:nvPr>
        </p:nvSpPr>
        <p:spPr/>
        <p:txBody>
          <a:body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vitae </a:t>
            </a:r>
            <a:r>
              <a:rPr lang="en-US" dirty="0" err="1"/>
              <a:t>sem</a:t>
            </a:r>
            <a:r>
              <a:rPr lang="en-US" dirty="0"/>
              <a:t> non lacus</a:t>
            </a:r>
          </a:p>
          <a:p>
            <a:endParaRPr lang="en-US" dirty="0"/>
          </a:p>
        </p:txBody>
      </p:sp>
      <p:pic>
        <p:nvPicPr>
          <p:cNvPr id="4" name="Picture Placeholder 2">
            <a:extLst>
              <a:ext uri="{FF2B5EF4-FFF2-40B4-BE49-F238E27FC236}">
                <a16:creationId xmlns:a16="http://schemas.microsoft.com/office/drawing/2014/main" id="{6957E24F-B0EB-434B-B412-DD54AF03D0E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1786" t="10821" r="24980"/>
          <a:stretch/>
        </p:blipFill>
        <p:spPr>
          <a:xfrm>
            <a:off x="2856322" y="-3461"/>
            <a:ext cx="6287678" cy="5273511"/>
          </a:xfrm>
          <a:prstGeom prst="rect">
            <a:avLst/>
          </a:prstGeom>
        </p:spPr>
      </p:pic>
    </p:spTree>
    <p:extLst>
      <p:ext uri="{BB962C8B-B14F-4D97-AF65-F5344CB8AC3E}">
        <p14:creationId xmlns:p14="http://schemas.microsoft.com/office/powerpoint/2010/main" val="708578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0FA1267-2EED-DE40-9F5E-AA5EC619F2C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773B7DB-DD00-7C48-9B2E-38D6DF495584}"/>
              </a:ext>
            </a:extLst>
          </p:cNvPr>
          <p:cNvSpPr>
            <a:spLocks noGrp="1"/>
          </p:cNvSpPr>
          <p:nvPr>
            <p:ph idx="1"/>
          </p:nvPr>
        </p:nvSpPr>
        <p:spPr/>
        <p:txBody>
          <a:body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vitae </a:t>
            </a:r>
            <a:r>
              <a:rPr lang="en-US" dirty="0" err="1"/>
              <a:t>sem</a:t>
            </a:r>
            <a:r>
              <a:rPr lang="en-US" dirty="0"/>
              <a:t> non lacus</a:t>
            </a:r>
          </a:p>
          <a:p>
            <a:pPr lvl="0"/>
            <a:r>
              <a:rPr lang="en-US" dirty="0" err="1"/>
              <a:t>Aliquam</a:t>
            </a:r>
            <a:r>
              <a:rPr lang="en-US" dirty="0"/>
              <a:t> </a:t>
            </a:r>
            <a:r>
              <a:rPr lang="en-US" dirty="0" err="1"/>
              <a:t>feugiat</a:t>
            </a:r>
            <a:r>
              <a:rPr lang="en-US" dirty="0"/>
              <a:t> </a:t>
            </a:r>
            <a:r>
              <a:rPr lang="en-US" dirty="0" err="1"/>
              <a:t>eget</a:t>
            </a:r>
            <a:r>
              <a:rPr lang="en-US" dirty="0"/>
              <a:t> et </a:t>
            </a:r>
            <a:r>
              <a:rPr lang="en-US" dirty="0" err="1"/>
              <a:t>odio</a:t>
            </a:r>
            <a:r>
              <a:rPr lang="en-US" dirty="0"/>
              <a:t>. </a:t>
            </a:r>
          </a:p>
          <a:p>
            <a:pPr lvl="0"/>
            <a:r>
              <a:rPr lang="en-US" dirty="0" err="1"/>
              <a:t>Nullam</a:t>
            </a:r>
            <a:r>
              <a:rPr lang="en-US" dirty="0"/>
              <a:t> </a:t>
            </a:r>
            <a:r>
              <a:rPr lang="en-US" dirty="0" err="1"/>
              <a:t>tincidunt</a:t>
            </a:r>
            <a:r>
              <a:rPr lang="en-US" dirty="0"/>
              <a:t> </a:t>
            </a:r>
            <a:r>
              <a:rPr lang="en-US" dirty="0" err="1"/>
              <a:t>venenatis</a:t>
            </a:r>
            <a:r>
              <a:rPr lang="en-US" dirty="0"/>
              <a:t> </a:t>
            </a:r>
            <a:r>
              <a:rPr lang="en-US" dirty="0" err="1"/>
              <a:t>augue</a:t>
            </a:r>
            <a:r>
              <a:rPr lang="en-US" dirty="0"/>
              <a:t> at </a:t>
            </a:r>
          </a:p>
          <a:p>
            <a:endParaRPr lang="en-US" dirty="0"/>
          </a:p>
        </p:txBody>
      </p:sp>
      <p:sp>
        <p:nvSpPr>
          <p:cNvPr id="7" name="Text Placeholder 6">
            <a:extLst>
              <a:ext uri="{FF2B5EF4-FFF2-40B4-BE49-F238E27FC236}">
                <a16:creationId xmlns:a16="http://schemas.microsoft.com/office/drawing/2014/main" id="{82451C28-9CBA-584F-AE13-7A323911E839}"/>
              </a:ext>
            </a:extLst>
          </p:cNvPr>
          <p:cNvSpPr>
            <a:spLocks noGrp="1"/>
          </p:cNvSpPr>
          <p:nvPr>
            <p:ph type="body" sz="quarter" idx="10"/>
          </p:nvPr>
        </p:nvSpPr>
        <p:spPr/>
        <p:txBody>
          <a:bodyPr/>
          <a:lstStyle/>
          <a:p>
            <a:endParaRPr lang="en-US"/>
          </a:p>
        </p:txBody>
      </p:sp>
      <p:pic>
        <p:nvPicPr>
          <p:cNvPr id="9" name="Picture Placeholder 2">
            <a:extLst>
              <a:ext uri="{FF2B5EF4-FFF2-40B4-BE49-F238E27FC236}">
                <a16:creationId xmlns:a16="http://schemas.microsoft.com/office/drawing/2014/main" id="{CC78A2C9-4F84-3F43-A549-FE708E30A2B9}"/>
              </a:ext>
            </a:extLst>
          </p:cNvPr>
          <p:cNvPicPr>
            <a:picLocks noGrp="1" noChangeAspect="1"/>
          </p:cNvPicPr>
          <p:nvPr>
            <p:ph type="pic" sz="quarter" idx="11"/>
          </p:nvPr>
        </p:nvPicPr>
        <p:blipFill rotWithShape="1">
          <a:blip r:embed="rId2" cstate="print">
            <a:extLst>
              <a:ext uri="{28A0092B-C50C-407E-A947-70E740481C1C}">
                <a14:useLocalDpi xmlns:a14="http://schemas.microsoft.com/office/drawing/2010/main"/>
              </a:ext>
            </a:extLst>
          </a:blip>
          <a:srcRect l="10484" r="10484"/>
          <a:stretch/>
        </p:blipFill>
        <p:spPr>
          <a:prstGeom prst="rect">
            <a:avLst/>
          </a:prstGeom>
        </p:spPr>
      </p:pic>
    </p:spTree>
    <p:extLst>
      <p:ext uri="{BB962C8B-B14F-4D97-AF65-F5344CB8AC3E}">
        <p14:creationId xmlns:p14="http://schemas.microsoft.com/office/powerpoint/2010/main" val="2677052923"/>
      </p:ext>
    </p:extLst>
  </p:cSld>
  <p:clrMapOvr>
    <a:masterClrMapping/>
  </p:clrMapOvr>
</p:sld>
</file>

<file path=ppt/theme/theme1.xml><?xml version="1.0" encoding="utf-8"?>
<a:theme xmlns:a="http://schemas.openxmlformats.org/drawingml/2006/main" name="UM Presentation Theme - 4x3">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125</TotalTime>
  <Words>209</Words>
  <Application>Microsoft Macintosh PowerPoint</Application>
  <PresentationFormat>On-screen Show (4:3)</PresentationFormat>
  <Paragraphs>22</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UM Presentation Theme - 4x3</vt:lpstr>
      <vt:lpstr>Presentation Title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Kanisha Szekely</dc:creator>
  <cp:lastModifiedBy>Microsoft Office User</cp:lastModifiedBy>
  <cp:revision>17</cp:revision>
  <dcterms:created xsi:type="dcterms:W3CDTF">2019-07-17T19:24:48Z</dcterms:created>
  <dcterms:modified xsi:type="dcterms:W3CDTF">2019-11-08T16:11:05Z</dcterms:modified>
</cp:coreProperties>
</file>