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5"/>
  </p:sldMasterIdLst>
  <p:notesMasterIdLst>
    <p:notesMasterId r:id="rId9"/>
  </p:notesMasterIdLst>
  <p:handoutMasterIdLst>
    <p:handoutMasterId r:id="rId10"/>
  </p:handoutMasterIdLst>
  <p:sldIdLst>
    <p:sldId id="295" r:id="rId6"/>
    <p:sldId id="296" r:id="rId7"/>
    <p:sldId id="297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toliy Furda" initials="AF" lastIdx="1" clrIdx="0">
    <p:extLst>
      <p:ext uri="{19B8F6BF-5375-455C-9EA6-DF929625EA0E}">
        <p15:presenceInfo xmlns:p15="http://schemas.microsoft.com/office/powerpoint/2012/main" userId="S::anatoliy.furda@umanitoba.ca::1f0c2315-9821-4a13-9a5a-2ce5792ba2fb" providerId="AD"/>
      </p:ext>
    </p:extLst>
  </p:cmAuthor>
  <p:cmAuthor id="2" name="Ryan Los" initials="RL" lastIdx="3" clrIdx="1">
    <p:extLst>
      <p:ext uri="{19B8F6BF-5375-455C-9EA6-DF929625EA0E}">
        <p15:presenceInfo xmlns:p15="http://schemas.microsoft.com/office/powerpoint/2012/main" userId="S::ryan.los@umanitoba.ca::0de19404-97eb-4551-a2e5-b452eccb0f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F9F"/>
    <a:srgbClr val="502D1D"/>
    <a:srgbClr val="002A5C"/>
    <a:srgbClr val="DAE5CD"/>
    <a:srgbClr val="7BA4D9"/>
    <a:srgbClr val="321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CDF80E-3BFD-4978-AD8D-1713330A5FDE}" v="208" dt="2020-07-24T00:28:33.771"/>
    <p1510:client id="{7D05458D-F3F2-4503-8167-C904EEBB28B2}" v="1" dt="2020-06-16T16:04:12.391"/>
    <p1510:client id="{DC9031BF-BB14-4B97-897A-8101755F1CB6}" v="5" dt="2020-06-18T14:13:48.7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da Stoesz" userId="S::brenda.stoesz@umanitoba.ca::7f642870-9e28-4ed4-b40c-30e074dc2522" providerId="AD" clId="Web-{0BCDF80E-3BFD-4978-AD8D-1713330A5FDE}"/>
    <pc:docChg chg="modSld">
      <pc:chgData name="Brenda Stoesz" userId="S::brenda.stoesz@umanitoba.ca::7f642870-9e28-4ed4-b40c-30e074dc2522" providerId="AD" clId="Web-{0BCDF80E-3BFD-4978-AD8D-1713330A5FDE}" dt="2020-07-24T00:28:33.771" v="202" actId="20577"/>
      <pc:docMkLst>
        <pc:docMk/>
      </pc:docMkLst>
      <pc:sldChg chg="modSp delCm">
        <pc:chgData name="Brenda Stoesz" userId="S::brenda.stoesz@umanitoba.ca::7f642870-9e28-4ed4-b40c-30e074dc2522" providerId="AD" clId="Web-{0BCDF80E-3BFD-4978-AD8D-1713330A5FDE}" dt="2020-07-24T00:27:16.505" v="141" actId="20577"/>
        <pc:sldMkLst>
          <pc:docMk/>
          <pc:sldMk cId="3310544058" sldId="295"/>
        </pc:sldMkLst>
        <pc:spChg chg="mod">
          <ac:chgData name="Brenda Stoesz" userId="S::brenda.stoesz@umanitoba.ca::7f642870-9e28-4ed4-b40c-30e074dc2522" providerId="AD" clId="Web-{0BCDF80E-3BFD-4978-AD8D-1713330A5FDE}" dt="2020-07-24T00:27:16.505" v="141" actId="20577"/>
          <ac:spMkLst>
            <pc:docMk/>
            <pc:sldMk cId="3310544058" sldId="295"/>
            <ac:spMk id="16" creationId="{4652673D-F38C-4B87-AD8A-938A843F2A01}"/>
          </ac:spMkLst>
        </pc:spChg>
        <pc:spChg chg="mod">
          <ac:chgData name="Brenda Stoesz" userId="S::brenda.stoesz@umanitoba.ca::7f642870-9e28-4ed4-b40c-30e074dc2522" providerId="AD" clId="Web-{0BCDF80E-3BFD-4978-AD8D-1713330A5FDE}" dt="2020-07-24T00:26:44.286" v="124" actId="20577"/>
          <ac:spMkLst>
            <pc:docMk/>
            <pc:sldMk cId="3310544058" sldId="295"/>
            <ac:spMk id="17" creationId="{ADB082E8-D3EF-4A1F-AA93-7CA7D417A045}"/>
          </ac:spMkLst>
        </pc:spChg>
      </pc:sldChg>
      <pc:sldChg chg="modSp">
        <pc:chgData name="Brenda Stoesz" userId="S::brenda.stoesz@umanitoba.ca::7f642870-9e28-4ed4-b40c-30e074dc2522" providerId="AD" clId="Web-{0BCDF80E-3BFD-4978-AD8D-1713330A5FDE}" dt="2020-07-24T00:27:58.568" v="173" actId="20577"/>
        <pc:sldMkLst>
          <pc:docMk/>
          <pc:sldMk cId="243967407" sldId="296"/>
        </pc:sldMkLst>
        <pc:spChg chg="mod">
          <ac:chgData name="Brenda Stoesz" userId="S::brenda.stoesz@umanitoba.ca::7f642870-9e28-4ed4-b40c-30e074dc2522" providerId="AD" clId="Web-{0BCDF80E-3BFD-4978-AD8D-1713330A5FDE}" dt="2020-07-24T00:27:58.568" v="173" actId="20577"/>
          <ac:spMkLst>
            <pc:docMk/>
            <pc:sldMk cId="243967407" sldId="296"/>
            <ac:spMk id="6" creationId="{74DB86D8-0095-4047-BBC1-A09F6DCD141D}"/>
          </ac:spMkLst>
        </pc:spChg>
        <pc:spChg chg="mod">
          <ac:chgData name="Brenda Stoesz" userId="S::brenda.stoesz@umanitoba.ca::7f642870-9e28-4ed4-b40c-30e074dc2522" providerId="AD" clId="Web-{0BCDF80E-3BFD-4978-AD8D-1713330A5FDE}" dt="2020-07-24T00:27:39.427" v="161" actId="20577"/>
          <ac:spMkLst>
            <pc:docMk/>
            <pc:sldMk cId="243967407" sldId="296"/>
            <ac:spMk id="16" creationId="{4652673D-F38C-4B87-AD8A-938A843F2A01}"/>
          </ac:spMkLst>
        </pc:spChg>
      </pc:sldChg>
      <pc:sldChg chg="modSp">
        <pc:chgData name="Brenda Stoesz" userId="S::brenda.stoesz@umanitoba.ca::7f642870-9e28-4ed4-b40c-30e074dc2522" providerId="AD" clId="Web-{0BCDF80E-3BFD-4978-AD8D-1713330A5FDE}" dt="2020-07-24T00:28:33.771" v="201" actId="20577"/>
        <pc:sldMkLst>
          <pc:docMk/>
          <pc:sldMk cId="700115539" sldId="297"/>
        </pc:sldMkLst>
        <pc:spChg chg="mod">
          <ac:chgData name="Brenda Stoesz" userId="S::brenda.stoesz@umanitoba.ca::7f642870-9e28-4ed4-b40c-30e074dc2522" providerId="AD" clId="Web-{0BCDF80E-3BFD-4978-AD8D-1713330A5FDE}" dt="2020-07-24T00:28:08.927" v="178" actId="14100"/>
          <ac:spMkLst>
            <pc:docMk/>
            <pc:sldMk cId="700115539" sldId="297"/>
            <ac:spMk id="2" creationId="{68BC1FBD-93B3-E24B-BD33-BFD043D7A069}"/>
          </ac:spMkLst>
        </pc:spChg>
        <pc:spChg chg="mod">
          <ac:chgData name="Brenda Stoesz" userId="S::brenda.stoesz@umanitoba.ca::7f642870-9e28-4ed4-b40c-30e074dc2522" providerId="AD" clId="Web-{0BCDF80E-3BFD-4978-AD8D-1713330A5FDE}" dt="2020-07-24T00:28:24.256" v="193" actId="20577"/>
          <ac:spMkLst>
            <pc:docMk/>
            <pc:sldMk cId="700115539" sldId="297"/>
            <ac:spMk id="16" creationId="{4652673D-F38C-4B87-AD8A-938A843F2A01}"/>
          </ac:spMkLst>
        </pc:spChg>
        <pc:spChg chg="mod">
          <ac:chgData name="Brenda Stoesz" userId="S::brenda.stoesz@umanitoba.ca::7f642870-9e28-4ed4-b40c-30e074dc2522" providerId="AD" clId="Web-{0BCDF80E-3BFD-4978-AD8D-1713330A5FDE}" dt="2020-07-24T00:28:33.771" v="201" actId="20577"/>
          <ac:spMkLst>
            <pc:docMk/>
            <pc:sldMk cId="700115539" sldId="297"/>
            <ac:spMk id="17" creationId="{ADB082E8-D3EF-4A1F-AA93-7CA7D417A045}"/>
          </ac:spMkLst>
        </pc:spChg>
      </pc:sldChg>
    </pc:docChg>
  </pc:docChgLst>
  <pc:docChgLst>
    <pc:chgData name="Ryan Los" userId="S::ryan.los@umanitoba.ca::0de19404-97eb-4551-a2e5-b452eccb0ff1" providerId="AD" clId="Web-{DC9031BF-BB14-4B97-897A-8101755F1CB6}"/>
    <pc:docChg chg="">
      <pc:chgData name="Ryan Los" userId="S::ryan.los@umanitoba.ca::0de19404-97eb-4551-a2e5-b452eccb0ff1" providerId="AD" clId="Web-{DC9031BF-BB14-4B97-897A-8101755F1CB6}" dt="2020-06-18T14:13:48.702" v="4"/>
      <pc:docMkLst>
        <pc:docMk/>
      </pc:docMkLst>
      <pc:sldChg chg="addCm modCm">
        <pc:chgData name="Ryan Los" userId="S::ryan.los@umanitoba.ca::0de19404-97eb-4551-a2e5-b452eccb0ff1" providerId="AD" clId="Web-{DC9031BF-BB14-4B97-897A-8101755F1CB6}" dt="2020-06-18T14:13:48.702" v="4"/>
        <pc:sldMkLst>
          <pc:docMk/>
          <pc:sldMk cId="3310544058" sldId="295"/>
        </pc:sldMkLst>
      </pc:sldChg>
    </pc:docChg>
  </pc:docChgLst>
  <pc:docChgLst>
    <pc:chgData name="Anatoliy Furda" userId="S::anatoliy.furda@umanitoba.ca::1f0c2315-9821-4a13-9a5a-2ce5792ba2fb" providerId="AD" clId="Web-{7D05458D-F3F2-4503-8167-C904EEBB28B2}"/>
    <pc:docChg chg="">
      <pc:chgData name="Anatoliy Furda" userId="S::anatoliy.furda@umanitoba.ca::1f0c2315-9821-4a13-9a5a-2ce5792ba2fb" providerId="AD" clId="Web-{7D05458D-F3F2-4503-8167-C904EEBB28B2}" dt="2020-06-16T16:04:12.391" v="0"/>
      <pc:docMkLst>
        <pc:docMk/>
      </pc:docMkLst>
      <pc:sldChg chg="addCm">
        <pc:chgData name="Anatoliy Furda" userId="S::anatoliy.furda@umanitoba.ca::1f0c2315-9821-4a13-9a5a-2ce5792ba2fb" providerId="AD" clId="Web-{7D05458D-F3F2-4503-8167-C904EEBB28B2}" dt="2020-06-16T16:04:12.391" v="0"/>
        <pc:sldMkLst>
          <pc:docMk/>
          <pc:sldMk cId="3310544058" sldId="29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B84AA-9AD8-4768-9281-45BE86B2F67B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6911A-CCE6-4712-8098-424ED0D439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18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25EF5D53-367D-4688-A6F8-8E5AF271C243}" type="datetimeFigureOut">
              <a:rPr lang="en-CA"/>
              <a:pPr>
                <a:defRPr/>
              </a:pPr>
              <a:t>2021-03-17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B1F71841-A871-4F17-A04E-5A2F7AA6C02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6968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8D99D0-FD08-404A-B3D9-EE4DE876CF6D}"/>
              </a:ext>
            </a:extLst>
          </p:cNvPr>
          <p:cNvSpPr/>
          <p:nvPr userDrawn="1"/>
        </p:nvSpPr>
        <p:spPr>
          <a:xfrm>
            <a:off x="0" y="3240913"/>
            <a:ext cx="12192000" cy="361708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AC5BDC-C3C2-5745-A3B7-2B0B7E9E33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07968" y="3429000"/>
            <a:ext cx="5929167" cy="53911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5C335F-0CC6-764B-A9CC-A3C7C981F3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82665" y="4969566"/>
            <a:ext cx="2920177" cy="141405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A58607E-8004-4242-B4BF-978E54A72E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7711" y="834887"/>
            <a:ext cx="9995132" cy="2082718"/>
          </a:xfrm>
          <a:prstGeom prst="rect">
            <a:avLst/>
          </a:prstGeom>
        </p:spPr>
        <p:txBody>
          <a:bodyPr anchor="b"/>
          <a:lstStyle>
            <a:lvl1pPr>
              <a:defRPr sz="60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D971B54-744F-384D-9CCD-CE4B0EA310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7711" y="2994379"/>
            <a:ext cx="9995133" cy="4346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7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51477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D7A0907-00AB-4144-B58B-224A6613F1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4CE8A5-0AD8-C547-BCF6-01F217C495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7761" y="2161152"/>
            <a:ext cx="5236479" cy="253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1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58" y="808723"/>
            <a:ext cx="9584803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758" y="2076714"/>
            <a:ext cx="9584803" cy="1866237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4758" y="1519600"/>
            <a:ext cx="9584803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252668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347" y="808723"/>
            <a:ext cx="9584803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348" y="3474367"/>
            <a:ext cx="2816991" cy="1435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4348" y="2970683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E516BCE-7165-A243-9FC6-2884D3BCD19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596637" y="3474367"/>
            <a:ext cx="2816991" cy="1435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2D8C2AF-9F62-4C40-8AB9-219007017E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96636" y="2970683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9C4A851-7442-6B4C-9F55-F5A567F2CD8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874201" y="3474367"/>
            <a:ext cx="2816991" cy="1435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B3C31DC4-DAA8-3046-922A-81245E269D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74200" y="2970683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F3471CE-1C13-3445-A65E-C34314613D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84346" y="1657250"/>
            <a:ext cx="2544071" cy="11001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3A5DE333-876F-5C41-BF9F-0FE4E3C92B5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596636" y="1657249"/>
            <a:ext cx="2544071" cy="11001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A3AD5003-1F5B-1B45-86BE-B2822DDD8B2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874200" y="1661791"/>
            <a:ext cx="2544071" cy="11001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2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58" y="809886"/>
            <a:ext cx="9630289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758" y="2126500"/>
            <a:ext cx="4345835" cy="1721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E900500-829A-8D46-9FE9-2146BDF77F6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40119" y="1638010"/>
            <a:ext cx="4774928" cy="28377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8D391E8-C76A-E046-AF18-6F9786B833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84758" y="1519600"/>
            <a:ext cx="4345835" cy="3937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66375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58" y="808723"/>
            <a:ext cx="9765044" cy="615816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6888" y="2124004"/>
            <a:ext cx="4452914" cy="19757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96888" y="1636847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862DD82-65A9-184D-9447-FB2C64FCFB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84758" y="1638010"/>
            <a:ext cx="4774928" cy="28377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5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1FF94BB-FD69-2C49-9E5A-9E68DBE37C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12192000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5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DE0F12-FF96-9C43-A14D-576CC5F41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3292" y="1591521"/>
            <a:ext cx="2029909" cy="2725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8F00FAC-9108-6C41-9CDD-082F77FE052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29609" y="-1"/>
            <a:ext cx="8862392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2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60" y="799098"/>
            <a:ext cx="6275408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760" y="2067089"/>
            <a:ext cx="6275408" cy="1866237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4758" y="1509975"/>
            <a:ext cx="6275408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446A48D-3A91-D042-B9BD-0834A734BB8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47039" y="-1"/>
            <a:ext cx="3544961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5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8688" y="401660"/>
            <a:ext cx="5648445" cy="547467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rgbClr val="385E9D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148" y="4195949"/>
            <a:ext cx="2421037" cy="73912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1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1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94435" y="1795443"/>
            <a:ext cx="2710407" cy="17811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1839F63E-1986-AB40-9697-98B13AB7A53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988688" y="1076327"/>
            <a:ext cx="5648445" cy="385921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3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DA1807-5344-2D47-9541-6F42BA31364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9749" y="5533467"/>
            <a:ext cx="2379408" cy="115219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F64A158-60C9-7E40-9B4C-809C3EE5BA11}"/>
              </a:ext>
            </a:extLst>
          </p:cNvPr>
          <p:cNvSpPr txBox="1"/>
          <p:nvPr userDrawn="1"/>
        </p:nvSpPr>
        <p:spPr>
          <a:xfrm>
            <a:off x="1192193" y="6074302"/>
            <a:ext cx="2430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0" baseline="0" err="1">
                <a:solidFill>
                  <a:srgbClr val="385E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umanitoba.ca</a:t>
            </a:r>
            <a:endParaRPr lang="en-US" sz="2100" b="1" i="0" baseline="0">
              <a:solidFill>
                <a:srgbClr val="385E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26AE49-6FB8-D148-8B0A-A5D9AD168503}"/>
              </a:ext>
            </a:extLst>
          </p:cNvPr>
          <p:cNvSpPr/>
          <p:nvPr userDrawn="1"/>
        </p:nvSpPr>
        <p:spPr>
          <a:xfrm>
            <a:off x="9209749" y="5271292"/>
            <a:ext cx="2982251" cy="90000"/>
          </a:xfrm>
          <a:prstGeom prst="rect">
            <a:avLst/>
          </a:prstGeom>
          <a:solidFill>
            <a:srgbClr val="4F2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503612-950B-FB4D-821A-216D69A43F7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84001" y="5271293"/>
            <a:ext cx="9393750" cy="9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2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1FBD-93B3-E24B-BD33-BFD043D7A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Student Feedback Matters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FB28626A-049E-B240-A7FF-AE6FA06B26DB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8" r="268"/>
          <a:stretch/>
        </p:blipFill>
        <p:spPr>
          <a:xfrm>
            <a:off x="5979172" y="1661790"/>
            <a:ext cx="5672590" cy="245301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652673D-F38C-4B87-AD8A-938A843F2A01}"/>
              </a:ext>
            </a:extLst>
          </p:cNvPr>
          <p:cNvSpPr txBox="1"/>
          <p:nvPr/>
        </p:nvSpPr>
        <p:spPr>
          <a:xfrm>
            <a:off x="1284347" y="1664613"/>
            <a:ext cx="4369201" cy="31854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2800" dirty="0"/>
              <a:t>Course Evaluations are used to improve courses and teaching. </a:t>
            </a:r>
            <a:endParaRPr lang="en-US" sz="2800" dirty="0">
              <a:cs typeface="Calibri" panose="020F0502020204030204"/>
            </a:endParaRP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New!</a:t>
            </a:r>
            <a:r>
              <a:rPr lang="en-US" sz="2800" dirty="0"/>
              <a:t> Course Evaluations at the University of Manitoba are now completed online!</a:t>
            </a:r>
            <a:endParaRPr lang="en-US" dirty="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B082E8-D3EF-4A1F-AA93-7CA7D417A045}"/>
              </a:ext>
            </a:extLst>
          </p:cNvPr>
          <p:cNvSpPr txBox="1"/>
          <p:nvPr/>
        </p:nvSpPr>
        <p:spPr>
          <a:xfrm>
            <a:off x="6772346" y="4420400"/>
            <a:ext cx="4879416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>
              <a:spcAft>
                <a:spcPts val="1200"/>
              </a:spcAft>
            </a:pPr>
            <a:r>
              <a:rPr lang="en-US" sz="2000" b="1" dirty="0">
                <a:solidFill>
                  <a:srgbClr val="365F9F"/>
                </a:solidFill>
              </a:rPr>
              <a:t>Course Evaluations will be available to you in UM Learn near the end of your course.</a:t>
            </a:r>
            <a:endParaRPr lang="en-US" sz="2000" dirty="0">
              <a:solidFill>
                <a:srgbClr val="502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54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1FBD-93B3-E24B-BD33-BFD043D7A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Evaluations are now open!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FB28626A-049E-B240-A7FF-AE6FA06B26DB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8" r="268"/>
          <a:stretch/>
        </p:blipFill>
        <p:spPr>
          <a:xfrm>
            <a:off x="5979172" y="1661790"/>
            <a:ext cx="5672590" cy="245301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652673D-F38C-4B87-AD8A-938A843F2A01}"/>
              </a:ext>
            </a:extLst>
          </p:cNvPr>
          <p:cNvSpPr txBox="1"/>
          <p:nvPr/>
        </p:nvSpPr>
        <p:spPr>
          <a:xfrm>
            <a:off x="1284347" y="1664613"/>
            <a:ext cx="4369201" cy="29700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Course Evaluations are used to improve courses and teaching. </a:t>
            </a:r>
          </a:p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Your feedback matters! </a:t>
            </a:r>
            <a:r>
              <a:rPr lang="en-US" sz="2800" dirty="0"/>
              <a:t>Please complete them as soon as possible.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DB86D8-0095-4047-BBC1-A09F6DCD141D}"/>
              </a:ext>
            </a:extLst>
          </p:cNvPr>
          <p:cNvSpPr txBox="1"/>
          <p:nvPr/>
        </p:nvSpPr>
        <p:spPr>
          <a:xfrm>
            <a:off x="5977466" y="4343400"/>
            <a:ext cx="5674296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/>
              <a:t>Go to UM Learn and click the </a:t>
            </a:r>
            <a:r>
              <a:rPr lang="en-US" sz="2000" b="1" i="1" dirty="0">
                <a:solidFill>
                  <a:srgbClr val="365F9F"/>
                </a:solidFill>
              </a:rPr>
              <a:t>Course Evaluation</a:t>
            </a:r>
            <a:r>
              <a:rPr lang="en-US" sz="2000" b="1" dirty="0"/>
              <a:t> link in your course(s).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967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1FBD-93B3-E24B-BD33-BFD043D7A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347" y="808723"/>
            <a:ext cx="10363736" cy="1172477"/>
          </a:xfrm>
        </p:spPr>
        <p:txBody>
          <a:bodyPr anchor="t"/>
          <a:lstStyle/>
          <a:p>
            <a:r>
              <a:rPr lang="en-US" dirty="0">
                <a:latin typeface="Arial"/>
                <a:cs typeface="Arial"/>
              </a:rPr>
              <a:t>Reminder: Course Evaluations are now open!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FB28626A-049E-B240-A7FF-AE6FA06B26DB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8" r="268"/>
          <a:stretch/>
        </p:blipFill>
        <p:spPr>
          <a:xfrm>
            <a:off x="5979172" y="1661790"/>
            <a:ext cx="5672590" cy="245301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652673D-F38C-4B87-AD8A-938A843F2A01}"/>
              </a:ext>
            </a:extLst>
          </p:cNvPr>
          <p:cNvSpPr txBox="1"/>
          <p:nvPr/>
        </p:nvSpPr>
        <p:spPr>
          <a:xfrm>
            <a:off x="1280667" y="1661790"/>
            <a:ext cx="4323719" cy="22621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Please complete your Course Evaluations as soon as possible.</a:t>
            </a:r>
          </a:p>
          <a:p>
            <a:pPr>
              <a:spcBef>
                <a:spcPts val="180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Your feedback matters!</a:t>
            </a:r>
            <a:r>
              <a:rPr lang="en-US" sz="3200" dirty="0"/>
              <a:t> </a:t>
            </a:r>
            <a:endParaRPr lang="en-US" sz="3200" dirty="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B082E8-D3EF-4A1F-AA93-7CA7D417A045}"/>
              </a:ext>
            </a:extLst>
          </p:cNvPr>
          <p:cNvSpPr txBox="1"/>
          <p:nvPr/>
        </p:nvSpPr>
        <p:spPr>
          <a:xfrm>
            <a:off x="5977466" y="4343400"/>
            <a:ext cx="5674296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/>
              <a:t>Go to UM Learn and click the </a:t>
            </a:r>
            <a:r>
              <a:rPr lang="en-US" sz="2000" b="1" i="1" dirty="0">
                <a:solidFill>
                  <a:srgbClr val="365F9F"/>
                </a:solidFill>
              </a:rPr>
              <a:t>Course Evaluation</a:t>
            </a:r>
            <a:r>
              <a:rPr lang="en-US" sz="2000" b="1" dirty="0"/>
              <a:t> link </a:t>
            </a:r>
            <a:r>
              <a:rPr lang="en-US" sz="2000" b="1"/>
              <a:t>in your course(s).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700115539"/>
      </p:ext>
    </p:extLst>
  </p:cSld>
  <p:clrMapOvr>
    <a:masterClrMapping/>
  </p:clrMapOvr>
</p:sld>
</file>

<file path=ppt/theme/theme1.xml><?xml version="1.0" encoding="utf-8"?>
<a:theme xmlns:a="http://schemas.openxmlformats.org/drawingml/2006/main" name="1_UM Presentation Theme - W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344EEF4B8FAD4496DFF2052655CBB0" ma:contentTypeVersion="6" ma:contentTypeDescription="Create a new document." ma:contentTypeScope="" ma:versionID="9fc603f710227d3d94d708f20dce4d13">
  <xsd:schema xmlns:xsd="http://www.w3.org/2001/XMLSchema" xmlns:xs="http://www.w3.org/2001/XMLSchema" xmlns:p="http://schemas.microsoft.com/office/2006/metadata/properties" xmlns:ns2="f0339cd1-d4fc-453d-8fce-750f8796d638" xmlns:ns3="657e3099-9ada-4483-abe0-a9934942480c" targetNamespace="http://schemas.microsoft.com/office/2006/metadata/properties" ma:root="true" ma:fieldsID="a77f8264e2d82ad6547de982cb8cb88d" ns2:_="" ns3:_="">
    <xsd:import namespace="f0339cd1-d4fc-453d-8fce-750f8796d638"/>
    <xsd:import namespace="657e3099-9ada-4483-abe0-a993494248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39cd1-d4fc-453d-8fce-750f8796d6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7e3099-9ada-4483-abe0-a9934942480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AFDE6F-34CC-4F10-A4A6-5939C956C8B2}">
  <ds:schemaRefs>
    <ds:schemaRef ds:uri="657e3099-9ada-4483-abe0-a9934942480c"/>
    <ds:schemaRef ds:uri="f0339cd1-d4fc-453d-8fce-750f8796d6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904FD28-52B0-487C-A4A8-996E1BF364AD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6FEEB7AE-EDE0-4A37-AB10-76042EBF70E8}">
  <ds:schemaRefs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f0339cd1-d4fc-453d-8fce-750f8796d638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657e3099-9ada-4483-abe0-a9934942480c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A940588C-78F7-42FC-9E6E-F45700F9A4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127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1_UM Presentation Theme - Wide</vt:lpstr>
      <vt:lpstr>Student Feedback Matters</vt:lpstr>
      <vt:lpstr>Course Evaluations are now open!</vt:lpstr>
      <vt:lpstr>Reminder: Course Evaluations are now open!</vt:lpstr>
    </vt:vector>
  </TitlesOfParts>
  <Company>University of Toronto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Default User</dc:creator>
  <cp:lastModifiedBy>Brenda Boughton</cp:lastModifiedBy>
  <cp:revision>43</cp:revision>
  <cp:lastPrinted>2011-07-06T17:24:48Z</cp:lastPrinted>
  <dcterms:created xsi:type="dcterms:W3CDTF">2013-02-26T21:00:42Z</dcterms:created>
  <dcterms:modified xsi:type="dcterms:W3CDTF">2021-03-17T21:45:11Z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Year">
    <vt:lpwstr>2011</vt:lpwstr>
  </property>
  <property fmtid="{D5CDD505-2E9C-101B-9397-08002B2CF9AE}" pid="3" name="Document Type">
    <vt:lpwstr>Presentation</vt:lpwstr>
  </property>
  <property fmtid="{D5CDD505-2E9C-101B-9397-08002B2CF9AE}" pid="4" name="TemplateUrl">
    <vt:lpwstr/>
  </property>
  <property fmtid="{D5CDD505-2E9C-101B-9397-08002B2CF9AE}" pid="5" name="xd_ProgID">
    <vt:lpwstr/>
  </property>
  <property fmtid="{D5CDD505-2E9C-101B-9397-08002B2CF9AE}" pid="6" name="_CopySource">
    <vt:lpwstr/>
  </property>
  <property fmtid="{D5CDD505-2E9C-101B-9397-08002B2CF9AE}" pid="7" name="Order">
    <vt:lpwstr>8600.00000000000</vt:lpwstr>
  </property>
  <property fmtid="{D5CDD505-2E9C-101B-9397-08002B2CF9AE}" pid="8" name="ContentTypeId">
    <vt:lpwstr>0x010100C1344EEF4B8FAD4496DFF2052655CBB0</vt:lpwstr>
  </property>
</Properties>
</file>