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7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94"/>
  </p:normalViewPr>
  <p:slideViewPr>
    <p:cSldViewPr snapToGrid="0" snapToObjects="1">
      <p:cViewPr varScale="1">
        <p:scale>
          <a:sx n="86" d="100"/>
          <a:sy n="86" d="100"/>
        </p:scale>
        <p:origin x="135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3000" y="2103120"/>
            <a:ext cx="6858000" cy="868680"/>
          </a:xfrm>
          <a:prstGeom prst="rect">
            <a:avLst/>
          </a:prstGeom>
        </p:spPr>
        <p:txBody>
          <a:bodyPr anchor="b"/>
          <a:lstStyle>
            <a:lvl1pPr algn="l">
              <a:defRPr sz="6000" b="1" i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971800"/>
            <a:ext cx="6858000" cy="37052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7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Presentation Subtitle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3863F7A-8B84-0B49-8533-C5FAAD6E1B9A}"/>
              </a:ext>
            </a:extLst>
          </p:cNvPr>
          <p:cNvSpPr/>
          <p:nvPr userDrawn="1"/>
        </p:nvSpPr>
        <p:spPr>
          <a:xfrm>
            <a:off x="0" y="3708400"/>
            <a:ext cx="9144000" cy="314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B7F8958-4A33-8746-B591-A97D1D6E61A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886200"/>
            <a:ext cx="3897334" cy="295843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3BE65A2-DAAC-8849-B594-6B60F7B2F72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941392" y="5151121"/>
            <a:ext cx="2623762" cy="1269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646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t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11DE279-CD55-9C48-86F3-F96FC75786C8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E3236D8-A51F-7C4C-AEAD-82AFD284DC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29232" y="2489201"/>
            <a:ext cx="3841826" cy="1858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674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88720" y="934721"/>
            <a:ext cx="7326630" cy="487680"/>
          </a:xfrm>
          <a:prstGeom prst="rect">
            <a:avLst/>
          </a:prstGeom>
        </p:spPr>
        <p:txBody>
          <a:bodyPr/>
          <a:lstStyle>
            <a:lvl1pPr>
              <a:defRPr sz="3600" b="1" i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Header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8720" y="2217709"/>
            <a:ext cx="7326630" cy="209296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9B29056E-C4DD-A147-9F53-DA4CF5E60CA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88721" y="1623205"/>
            <a:ext cx="7326630" cy="393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4239653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9B29056E-C4DD-A147-9F53-DA4CF5E60CA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3920" y="2976591"/>
            <a:ext cx="2204720" cy="393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C0CE3CF-D527-5F44-99A0-0EE772E9DC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3920" y="3487709"/>
            <a:ext cx="2204720" cy="1632931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F6BA23E-2382-EA44-BDCF-0B05B6A7C1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3920" y="1768901"/>
            <a:ext cx="2246963" cy="971660"/>
          </a:xfrm>
          <a:prstGeom prst="rect">
            <a:avLst/>
          </a:prstGeom>
        </p:spPr>
      </p:pic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9A36FC98-F238-C545-8AFA-19614DB5AC4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58678" y="2976591"/>
            <a:ext cx="2204720" cy="393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B63C603-D332-E743-AFC9-3484D2B5654A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3458678" y="3487709"/>
            <a:ext cx="2204720" cy="1632931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530D1194-DFBC-EF42-83F6-3323A16BE2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55362" y="2976591"/>
            <a:ext cx="2204720" cy="393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F1E83626-5CEB-3449-8EF9-348D3F8E016C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055362" y="3487709"/>
            <a:ext cx="2204720" cy="1632931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0977955B-497C-4344-96E5-C8D4A0DD17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83920" y="955523"/>
            <a:ext cx="7326630" cy="487680"/>
          </a:xfrm>
          <a:prstGeom prst="rect">
            <a:avLst/>
          </a:prstGeom>
        </p:spPr>
        <p:txBody>
          <a:bodyPr/>
          <a:lstStyle>
            <a:lvl1pPr>
              <a:defRPr sz="3600" b="1" i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Header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F200F88-9BD6-604E-885A-C5650C61929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58678" y="1768901"/>
            <a:ext cx="2246963" cy="97166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2ACB658-2356-6448-BC9D-C601697CC1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055362" y="1768901"/>
            <a:ext cx="2246963" cy="971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191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9B29056E-C4DD-A147-9F53-DA4CF5E60CA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39520" y="1732491"/>
            <a:ext cx="2204720" cy="393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C0CE3CF-D527-5F44-99A0-0EE772E9DC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9520" y="2288829"/>
            <a:ext cx="3332480" cy="2229124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0977955B-497C-4344-96E5-C8D4A0DD17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39520" y="932563"/>
            <a:ext cx="7326630" cy="487680"/>
          </a:xfrm>
          <a:prstGeom prst="rect">
            <a:avLst/>
          </a:prstGeom>
        </p:spPr>
        <p:txBody>
          <a:bodyPr/>
          <a:lstStyle>
            <a:lvl1pPr>
              <a:defRPr sz="3600" b="1" i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Header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A5F669-F6B9-E64A-B58D-61459BB08BC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78070" y="1745402"/>
            <a:ext cx="3332480" cy="2772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952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5A5F669-F6B9-E64A-B58D-61459BB08BC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39520" y="1725082"/>
            <a:ext cx="3332480" cy="2772551"/>
          </a:xfrm>
          <a:prstGeom prst="rect">
            <a:avLst/>
          </a:prstGeom>
        </p:spPr>
      </p:pic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9B29056E-C4DD-A147-9F53-DA4CF5E60CA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902835" y="1725082"/>
            <a:ext cx="2204720" cy="393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C0CE3CF-D527-5F44-99A0-0EE772E9DC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2835" y="2268509"/>
            <a:ext cx="3332480" cy="2229124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0977955B-497C-4344-96E5-C8D4A0DD17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39520" y="932563"/>
            <a:ext cx="7326630" cy="487680"/>
          </a:xfrm>
          <a:prstGeom prst="rect">
            <a:avLst/>
          </a:prstGeom>
        </p:spPr>
        <p:txBody>
          <a:bodyPr/>
          <a:lstStyle>
            <a:lvl1pPr>
              <a:defRPr sz="3600" b="1" i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Header</a:t>
            </a:r>
          </a:p>
        </p:txBody>
      </p:sp>
    </p:spTree>
    <p:extLst>
      <p:ext uri="{BB962C8B-B14F-4D97-AF65-F5344CB8AC3E}">
        <p14:creationId xmlns:p14="http://schemas.microsoft.com/office/powerpoint/2010/main" val="1657542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798EA36-B807-E748-8440-B81EDE6B69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91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733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9B29056E-C4DD-A147-9F53-DA4CF5E60CA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7040" y="1950720"/>
            <a:ext cx="2001520" cy="2692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386EA77-4CA0-7340-B908-29F448030B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67097" y="0"/>
            <a:ext cx="6276903" cy="590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408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88720" y="934721"/>
            <a:ext cx="4419600" cy="487680"/>
          </a:xfrm>
          <a:prstGeom prst="rect">
            <a:avLst/>
          </a:prstGeom>
        </p:spPr>
        <p:txBody>
          <a:bodyPr/>
          <a:lstStyle>
            <a:lvl1pPr>
              <a:defRPr sz="3600" b="1" i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Header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8720" y="2217709"/>
            <a:ext cx="4419600" cy="209296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9B29056E-C4DD-A147-9F53-DA4CF5E60CA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88721" y="1623205"/>
            <a:ext cx="4419599" cy="393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95D1D19-CB81-D046-A637-C9E55695B5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43650" y="0"/>
            <a:ext cx="2800350" cy="590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279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26D75CC-D4C3-C443-89F2-D52F365147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68800" y="840741"/>
            <a:ext cx="3180080" cy="487680"/>
          </a:xfrm>
          <a:prstGeom prst="rect">
            <a:avLst/>
          </a:prstGeom>
        </p:spPr>
        <p:txBody>
          <a:bodyPr/>
          <a:lstStyle>
            <a:lvl1pPr>
              <a:defRPr sz="3600" b="1" i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Header</a:t>
            </a:r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F3E9C5EE-4D38-8B44-B138-C60A2170429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0721" y="1775462"/>
            <a:ext cx="2245359" cy="18414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A80555D-A1E5-924C-9BE2-897D296D76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721" y="4545291"/>
            <a:ext cx="2001519" cy="615989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Chart Placeholder 8">
            <a:extLst>
              <a:ext uri="{FF2B5EF4-FFF2-40B4-BE49-F238E27FC236}">
                <a16:creationId xmlns:a16="http://schemas.microsoft.com/office/drawing/2014/main" id="{FD5A86B8-B853-0B4D-9C85-A81D900FB18E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3586163" y="1514475"/>
            <a:ext cx="4999037" cy="3878263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243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06B46A5-0023-5543-8FCC-5D0E21599EEF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5897943"/>
            <a:ext cx="9144000" cy="7143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7172BFD-EA79-AB40-ABD1-6554221356A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7414592" y="6060697"/>
            <a:ext cx="1415667" cy="68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037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Accessibility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8720" y="2217708"/>
            <a:ext cx="7326630" cy="3233857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Stand out as a student and receive recognition on your Co-Curricular Record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Volunteers report improved grades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Only takes an extra 15 minutes a week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Login and upload your notes directly at https://sasclockwork.cc.umanitoba.ca/ClockWork/user/notetakingnotetakers/default.aspx</a:t>
            </a:r>
          </a:p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Thank you!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Volunteer </a:t>
            </a:r>
            <a:r>
              <a:rPr lang="en-US" dirty="0" err="1"/>
              <a:t>Notetakers</a:t>
            </a:r>
            <a:r>
              <a:rPr lang="en-US" dirty="0"/>
              <a:t> Needed!</a:t>
            </a:r>
          </a:p>
        </p:txBody>
      </p:sp>
    </p:spTree>
    <p:extLst>
      <p:ext uri="{BB962C8B-B14F-4D97-AF65-F5344CB8AC3E}">
        <p14:creationId xmlns:p14="http://schemas.microsoft.com/office/powerpoint/2010/main" val="1533006600"/>
      </p:ext>
    </p:extLst>
  </p:cSld>
  <p:clrMapOvr>
    <a:masterClrMapping/>
  </p:clrMapOvr>
</p:sld>
</file>

<file path=ppt/theme/theme1.xml><?xml version="1.0" encoding="utf-8"?>
<a:theme xmlns:a="http://schemas.openxmlformats.org/drawingml/2006/main" name="UM Presentation Theme - 4x3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</TotalTime>
  <Words>60</Words>
  <Application>Microsoft Office PowerPoint</Application>
  <PresentationFormat>On-screen Show (4:3)</PresentationFormat>
  <Paragraphs>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UM Presentation Theme - 4x3</vt:lpstr>
      <vt:lpstr>Student Accessibility Services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Kanisha Szekely</dc:creator>
  <cp:lastModifiedBy>Michael Crowson</cp:lastModifiedBy>
  <cp:revision>12</cp:revision>
  <dcterms:created xsi:type="dcterms:W3CDTF">2019-07-17T19:24:48Z</dcterms:created>
  <dcterms:modified xsi:type="dcterms:W3CDTF">2021-08-30T19:12:19Z</dcterms:modified>
</cp:coreProperties>
</file>