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884" autoAdjust="0"/>
  </p:normalViewPr>
  <p:slideViewPr>
    <p:cSldViewPr snapToGrid="0">
      <p:cViewPr varScale="1">
        <p:scale>
          <a:sx n="103" d="100"/>
          <a:sy n="103" d="100"/>
        </p:scale>
        <p:origin x="9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8E394-3611-4852-BD6A-2510373A4D76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E819-6D17-46D3-94BA-426E320936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08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dirty="0" smtClean="0"/>
              <a:t>Figure 1-7: Change in Residence Between 2011 and 2016, Population in Selected Age Groups by Gender, Manitoba, 2016. Reprinted from </a:t>
            </a:r>
            <a:r>
              <a:rPr lang="en-CA" b="0" i="1" dirty="0" smtClean="0"/>
              <a:t>Facts on Aging: Demographic</a:t>
            </a:r>
            <a:r>
              <a:rPr lang="en-CA" b="0" dirty="0" smtClean="0"/>
              <a:t>s, by the Centre on Aging, retrieved from http://www.umanitoba.ca/aging</a:t>
            </a:r>
          </a:p>
          <a:p>
            <a:r>
              <a:rPr lang="en-CA" smtClean="0"/>
              <a:t>Copyright 2019 </a:t>
            </a:r>
            <a:r>
              <a:rPr lang="en-CA" dirty="0" smtClean="0"/>
              <a:t>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84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97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70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38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12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2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4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59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3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544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20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56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E4E2-711A-4EAD-B1B1-08AE88ED9F14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3458-C23A-4802-8BAE-ED37B5DA9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29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A vertical bar chart shows any changes in residence between 2011 and 2016 for older Manitoban men and women ages 55-64 and 65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61" y="162333"/>
            <a:ext cx="6514699" cy="571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3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3</cp:revision>
  <dcterms:created xsi:type="dcterms:W3CDTF">2018-09-18T17:03:32Z</dcterms:created>
  <dcterms:modified xsi:type="dcterms:W3CDTF">2021-03-30T17:12:57Z</dcterms:modified>
</cp:coreProperties>
</file>