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06" autoAdjust="0"/>
  </p:normalViewPr>
  <p:slideViewPr>
    <p:cSldViewPr>
      <p:cViewPr varScale="1">
        <p:scale>
          <a:sx n="98" d="100"/>
          <a:sy n="98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A64B-0D98-420F-8F42-730B7D65C719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9C4BA-1615-4176-9F13-CA68E2DC8E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763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Figure 1-9: Percentage of Individuals in Age Group in a Visible Minority Group, Manitoba, 2016. Reprinted from </a:t>
            </a:r>
            <a:r>
              <a:rPr lang="en-CA" i="1" dirty="0" smtClean="0"/>
              <a:t>Facts on Aging:</a:t>
            </a:r>
            <a:r>
              <a:rPr lang="en-CA" i="1" baseline="0" dirty="0" smtClean="0"/>
              <a:t> Demographics</a:t>
            </a:r>
            <a:r>
              <a:rPr lang="en-CA" i="0" baseline="0" dirty="0" smtClean="0"/>
              <a:t>, by the Centre on Aging, retrieved from </a:t>
            </a:r>
            <a:r>
              <a:rPr lang="en-CA" dirty="0" smtClean="0"/>
              <a:t>http://www.umanitoba.ca/aging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Copyright 2019 </a:t>
            </a:r>
            <a:r>
              <a:rPr lang="en-CA" dirty="0" smtClean="0"/>
              <a:t>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9C4BA-1615-4176-9F13-CA68E2DC8E6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0489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©2019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Shown in this bar chart is the percentage of individuals in a visible minority group by age group of 25–44 to age 65 years and over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35" y="182855"/>
            <a:ext cx="8495238" cy="5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69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13</cp:revision>
  <dcterms:created xsi:type="dcterms:W3CDTF">2018-06-12T15:01:19Z</dcterms:created>
  <dcterms:modified xsi:type="dcterms:W3CDTF">2021-03-30T17:15:45Z</dcterms:modified>
</cp:coreProperties>
</file>