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2E18"/>
    <a:srgbClr val="66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47" autoAdjust="0"/>
  </p:normalViewPr>
  <p:slideViewPr>
    <p:cSldViewPr>
      <p:cViewPr varScale="1">
        <p:scale>
          <a:sx n="99" d="100"/>
          <a:sy n="99"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6E30B-841F-4B84-96F1-5CC40D2FDAF0}" type="datetimeFigureOut">
              <a:rPr lang="en-CA" smtClean="0"/>
              <a:t>2021-03-30</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D173EA-0A92-4FF3-A505-F96B3F8D238F}" type="slidenum">
              <a:rPr lang="en-CA" smtClean="0"/>
              <a:t>‹#›</a:t>
            </a:fld>
            <a:endParaRPr lang="en-CA"/>
          </a:p>
        </p:txBody>
      </p:sp>
    </p:spTree>
    <p:extLst>
      <p:ext uri="{BB962C8B-B14F-4D97-AF65-F5344CB8AC3E}">
        <p14:creationId xmlns:p14="http://schemas.microsoft.com/office/powerpoint/2010/main" val="2805469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How to cite this graphic: </a:t>
            </a:r>
          </a:p>
          <a:p>
            <a:r>
              <a:rPr lang="en-CA" dirty="0" smtClean="0"/>
              <a:t>Table 1-5. Visible Minority Groups by Age Groups, Manitoba, 2016. Reprinted from </a:t>
            </a:r>
            <a:r>
              <a:rPr lang="en-CA" i="1" dirty="0" smtClean="0"/>
              <a:t>Facts on Aging: Demographics</a:t>
            </a:r>
            <a:r>
              <a:rPr lang="en-CA" dirty="0" smtClean="0"/>
              <a:t>, by the Centre on Aging, retrieved from http://www.umanitoba.ca/aging</a:t>
            </a:r>
          </a:p>
          <a:p>
            <a:r>
              <a:rPr lang="en-CA" smtClean="0"/>
              <a:t>Copyright 2019 </a:t>
            </a:r>
            <a:r>
              <a:rPr lang="en-CA" dirty="0" smtClean="0"/>
              <a:t>by the Centre on Aging, University of Manitoba.</a:t>
            </a:r>
          </a:p>
        </p:txBody>
      </p:sp>
      <p:sp>
        <p:nvSpPr>
          <p:cNvPr id="4" name="Slide Number Placeholder 3"/>
          <p:cNvSpPr>
            <a:spLocks noGrp="1"/>
          </p:cNvSpPr>
          <p:nvPr>
            <p:ph type="sldNum" sz="quarter" idx="10"/>
          </p:nvPr>
        </p:nvSpPr>
        <p:spPr/>
        <p:txBody>
          <a:bodyPr/>
          <a:lstStyle/>
          <a:p>
            <a:fld id="{05D173EA-0A92-4FF3-A505-F96B3F8D238F}" type="slidenum">
              <a:rPr lang="en-CA" smtClean="0"/>
              <a:t>1</a:t>
            </a:fld>
            <a:endParaRPr lang="en-CA"/>
          </a:p>
        </p:txBody>
      </p:sp>
    </p:spTree>
    <p:extLst>
      <p:ext uri="{BB962C8B-B14F-4D97-AF65-F5344CB8AC3E}">
        <p14:creationId xmlns:p14="http://schemas.microsoft.com/office/powerpoint/2010/main" val="55050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2021-03-30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34753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2021-03-30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36885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2021-03-30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22514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2021-03-30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785384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91E96D-117A-4745-9682-3392B291AE1A}" type="datetimeFigureOut">
              <a:rPr lang="en-CA" smtClean="0"/>
              <a:t>2021-03-30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98940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591E96D-117A-4745-9682-3392B291AE1A}" type="datetimeFigureOut">
              <a:rPr lang="en-CA" smtClean="0"/>
              <a:t>2021-03-30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60489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591E96D-117A-4745-9682-3392B291AE1A}" type="datetimeFigureOut">
              <a:rPr lang="en-CA" smtClean="0"/>
              <a:t>2021-03-30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65962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591E96D-117A-4745-9682-3392B291AE1A}" type="datetimeFigureOut">
              <a:rPr lang="en-CA" smtClean="0"/>
              <a:t>2021-03-30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97852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1E96D-117A-4745-9682-3392B291AE1A}" type="datetimeFigureOut">
              <a:rPr lang="en-CA" smtClean="0"/>
              <a:t>2021-03-30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44168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591E96D-117A-4745-9682-3392B291AE1A}" type="datetimeFigureOut">
              <a:rPr lang="en-CA" smtClean="0"/>
              <a:t>2021-03-30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74737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591E96D-117A-4745-9682-3392B291AE1A}" type="datetimeFigureOut">
              <a:rPr lang="en-CA" smtClean="0"/>
              <a:t>2021-03-30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00906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1E96D-117A-4745-9682-3392B291AE1A}" type="datetimeFigureOut">
              <a:rPr lang="en-CA" smtClean="0"/>
              <a:t>2021-03-30</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D1BF4-C1D4-4968-AF0C-80A33B3D9EC8}" type="slidenum">
              <a:rPr lang="en-CA" smtClean="0"/>
              <a:t>‹#›</a:t>
            </a:fld>
            <a:endParaRPr lang="en-CA"/>
          </a:p>
        </p:txBody>
      </p:sp>
    </p:spTree>
    <p:extLst>
      <p:ext uri="{BB962C8B-B14F-4D97-AF65-F5344CB8AC3E}">
        <p14:creationId xmlns:p14="http://schemas.microsoft.com/office/powerpoint/2010/main" val="4175700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entre on Aging University of Manitoba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6165304"/>
            <a:ext cx="4572000" cy="513567"/>
          </a:xfrm>
          <a:prstGeom prst="rect">
            <a:avLst/>
          </a:prstGeom>
        </p:spPr>
      </p:pic>
      <p:cxnSp>
        <p:nvCxnSpPr>
          <p:cNvPr id="6" name="Straight Connector 5"/>
          <p:cNvCxnSpPr/>
          <p:nvPr/>
        </p:nvCxnSpPr>
        <p:spPr>
          <a:xfrm>
            <a:off x="323528" y="6021288"/>
            <a:ext cx="8568952" cy="0"/>
          </a:xfrm>
          <a:prstGeom prst="line">
            <a:avLst/>
          </a:prstGeom>
          <a:ln>
            <a:solidFill>
              <a:srgbClr val="562E18"/>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1520" y="6381328"/>
            <a:ext cx="3456384" cy="276999"/>
          </a:xfrm>
          <a:prstGeom prst="rect">
            <a:avLst/>
          </a:prstGeom>
          <a:noFill/>
        </p:spPr>
        <p:txBody>
          <a:bodyPr wrap="square" rtlCol="0">
            <a:spAutoFit/>
          </a:bodyPr>
          <a:lstStyle/>
          <a:p>
            <a:r>
              <a:rPr lang="en-CA" sz="1200" dirty="0" smtClean="0">
                <a:solidFill>
                  <a:schemeClr val="tx1">
                    <a:lumMod val="50000"/>
                    <a:lumOff val="50000"/>
                  </a:schemeClr>
                </a:solidFill>
                <a:latin typeface="Myriad Pro" pitchFamily="34" charset="0"/>
              </a:rPr>
              <a:t>©2019 Centre on Aging, University of Manitoba</a:t>
            </a:r>
            <a:endParaRPr lang="en-CA" sz="1200" dirty="0">
              <a:solidFill>
                <a:schemeClr val="tx1">
                  <a:lumMod val="50000"/>
                  <a:lumOff val="50000"/>
                </a:schemeClr>
              </a:solidFill>
              <a:latin typeface="Myriad Pro" pitchFamily="34" charset="0"/>
            </a:endParaRPr>
          </a:p>
        </p:txBody>
      </p:sp>
      <p:pic>
        <p:nvPicPr>
          <p:cNvPr id="3" name="Picture 2" descr="Identified in this table are the visible minority groups in Manitoba by age group of 25–54, 55–64, and 65 years and over. Filipinos, South Asian, and Chinese persons are the top three immigrant grou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30556"/>
            <a:ext cx="6768752" cy="6095085"/>
          </a:xfrm>
          <a:prstGeom prst="rect">
            <a:avLst/>
          </a:prstGeom>
        </p:spPr>
      </p:pic>
    </p:spTree>
    <p:extLst>
      <p:ext uri="{BB962C8B-B14F-4D97-AF65-F5344CB8AC3E}">
        <p14:creationId xmlns:p14="http://schemas.microsoft.com/office/powerpoint/2010/main" val="33017880"/>
      </p:ext>
    </p:extLst>
  </p:cSld>
  <p:clrMapOvr>
    <a:masterClrMapping/>
  </p:clrMapOvr>
</p:sld>
</file>

<file path=ppt/theme/theme1.xml><?xml version="1.0" encoding="utf-8"?>
<a:theme xmlns:a="http://schemas.openxmlformats.org/drawingml/2006/main" name="CoA PPT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CoA PPT slide template 2018</Template>
  <TotalTime>7</TotalTime>
  <Words>61</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Myriad Pro</vt:lpstr>
      <vt:lpstr>CoA PPT slide template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Hughes</dc:creator>
  <cp:lastModifiedBy>Rachel Ines</cp:lastModifiedBy>
  <cp:revision>5</cp:revision>
  <dcterms:created xsi:type="dcterms:W3CDTF">2018-06-12T15:01:19Z</dcterms:created>
  <dcterms:modified xsi:type="dcterms:W3CDTF">2021-03-30T17:21:02Z</dcterms:modified>
</cp:coreProperties>
</file>