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571" autoAdjust="0"/>
  </p:normalViewPr>
  <p:slideViewPr>
    <p:cSldViewPr>
      <p:cViewPr varScale="1">
        <p:scale>
          <a:sx n="102" d="100"/>
          <a:sy n="102" d="100"/>
        </p:scale>
        <p:origin x="60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9DF894-F961-4F1A-A240-4B34C23A3E83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C9E336-1DA9-4170-981E-D9D487882A3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467663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r>
              <a:rPr lang="en-CA" dirty="0"/>
              <a:t>Table 5-6: Sources of income, recipients in selected age groups and recipients aged 65+, Manitoba, 2021. Reprinted from </a:t>
            </a:r>
            <a:r>
              <a:rPr lang="en-CA" i="1" dirty="0"/>
              <a:t>Facts on Aging: Financial well-being</a:t>
            </a:r>
            <a:r>
              <a:rPr lang="en-CA" dirty="0"/>
              <a:t>, by the Centre on Aging, retrieved from http://www.umanitoba.ca/aging</a:t>
            </a:r>
          </a:p>
          <a:p>
            <a:r>
              <a:rPr lang="en-CA" dirty="0"/>
              <a:t>Copyright 2022 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9E336-1DA9-4170-981E-D9D487882A3D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790106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2022-08-23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81328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©2022 Centre on Aging, University of Manitoba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97E844A-FF0F-1368-43E7-5D92CB812F7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grpSp>
        <p:nvGrpSpPr>
          <p:cNvPr id="5" name="Group 4" descr="A table shows the sources of income: government tranfer payment, investments, wages and salaries, other income, self-employmnet for Manitobans in select age groups of 45-54 up to age 65 years and over for 2021."/>
          <p:cNvGrpSpPr/>
          <p:nvPr/>
        </p:nvGrpSpPr>
        <p:grpSpPr>
          <a:xfrm>
            <a:off x="179512" y="764704"/>
            <a:ext cx="8819584" cy="3101463"/>
            <a:chOff x="179512" y="1196752"/>
            <a:chExt cx="8819584" cy="3101463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6595"/>
            <a:stretch/>
          </p:blipFill>
          <p:spPr>
            <a:xfrm>
              <a:off x="179512" y="3506127"/>
              <a:ext cx="8819584" cy="792088"/>
            </a:xfrm>
            <a:prstGeom prst="rect">
              <a:avLst/>
            </a:prstGeom>
          </p:spPr>
        </p:pic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9512" y="1196752"/>
              <a:ext cx="8693760" cy="216536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34</TotalTime>
  <Words>69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Myriad Pro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ines</dc:creator>
  <cp:lastModifiedBy>Rachel Ines</cp:lastModifiedBy>
  <cp:revision>24</cp:revision>
  <dcterms:created xsi:type="dcterms:W3CDTF">2017-08-17T14:38:27Z</dcterms:created>
  <dcterms:modified xsi:type="dcterms:W3CDTF">2022-08-23T16:40:52Z</dcterms:modified>
</cp:coreProperties>
</file>