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1" autoAdjust="0"/>
  </p:normalViewPr>
  <p:slideViewPr>
    <p:cSldViewPr>
      <p:cViewPr varScale="1">
        <p:scale>
          <a:sx n="100" d="100"/>
          <a:sy n="100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49C27-FE25-41D2-B329-ED8361E494D5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ECFE5-327B-40D8-92A1-81ECBB5637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12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5-5: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Percentage of Manitobans with 'Not Affordable' Housing Costs, by number of persons in the household, age group and </a:t>
            </a:r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housing tenure</a:t>
            </a:r>
            <a:r>
              <a:rPr lang="en-CA" smtClean="0"/>
              <a:t>, </a:t>
            </a:r>
            <a:r>
              <a:rPr lang="en-CA" dirty="0" smtClean="0"/>
              <a:t>Manitoba, 2011 . Reprinted from </a:t>
            </a:r>
            <a:r>
              <a:rPr lang="en-CA" i="1" dirty="0" smtClean="0"/>
              <a:t>Facts on Aging: Financial well-being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ECFE5-327B-40D8-92A1-81ECBB56373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4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Vertical bar chart compares a one person to a multiple person household of Manitobans with 'not affordable' housing costs for both owners and renters in Manitoba age 65-74 and 75 years and over in 2011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8" y="620688"/>
            <a:ext cx="8649613" cy="481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18</TotalTime>
  <Words>79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11</cp:revision>
  <dcterms:created xsi:type="dcterms:W3CDTF">2017-08-17T14:38:27Z</dcterms:created>
  <dcterms:modified xsi:type="dcterms:W3CDTF">2021-03-29T18:36:53Z</dcterms:modified>
</cp:coreProperties>
</file>