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43" autoAdjust="0"/>
  </p:normalViewPr>
  <p:slideViewPr>
    <p:cSldViewPr>
      <p:cViewPr varScale="1">
        <p:scale>
          <a:sx n="102" d="100"/>
          <a:sy n="102" d="100"/>
        </p:scale>
        <p:origin x="98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E4E03-D99D-46C2-9EFD-3A7A7CCB3CB8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58A6C-8E44-4419-98CB-28D2E4356D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5127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smtClean="0">
                <a:latin typeface="Myriad Pro" pitchFamily="34" charset="0"/>
              </a:rPr>
              <a:t>Table 14-1: Contact with Selected Health Care Providers, Population Aged 65+ by Gender and in Selected Age Groups, Manitoba, 2014.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Health care and community services </a:t>
            </a:r>
            <a:r>
              <a:rPr lang="en-CA" dirty="0" smtClean="0"/>
              <a:t>by the Centre on Aging, retrieved from 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58A6C-8E44-4419-98CB-28D2E4356D0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438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The table shows the percentage of older adults age 65 years and over who are in contact with selected health care providers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692696"/>
            <a:ext cx="8592955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7</TotalTime>
  <Words>76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10</cp:revision>
  <dcterms:created xsi:type="dcterms:W3CDTF">2017-12-15T19:14:07Z</dcterms:created>
  <dcterms:modified xsi:type="dcterms:W3CDTF">2021-03-26T03:03:25Z</dcterms:modified>
</cp:coreProperties>
</file>