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8488" autoAdjust="0"/>
  </p:normalViewPr>
  <p:slideViewPr>
    <p:cSldViewPr>
      <p:cViewPr varScale="1">
        <p:scale>
          <a:sx n="102" d="100"/>
          <a:sy n="102" d="100"/>
        </p:scale>
        <p:origin x="9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</a:t>
            </a:r>
            <a:r>
              <a:rPr lang="en-CA" dirty="0"/>
              <a:t>to cite this graphic: </a:t>
            </a:r>
          </a:p>
          <a:p>
            <a:r>
              <a:rPr lang="en-US" dirty="0" smtClean="0"/>
              <a:t>Figure 14-4: Personal care homes found in Manitoba</a:t>
            </a:r>
            <a:r>
              <a:rPr lang="en-CA" dirty="0" smtClean="0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</a:t>
            </a:r>
            <a:r>
              <a:rPr lang="en-US" i="1" dirty="0" smtClean="0"/>
              <a:t>Health care and community services</a:t>
            </a:r>
            <a:r>
              <a:rPr lang="en-CA" dirty="0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Map of personal care homes in Manitoba by regional health authorit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67503"/>
            <a:ext cx="4176464" cy="56537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87624" y="116632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Figure 14-4: Personal care homes found in Manitoba</a:t>
            </a:r>
          </a:p>
        </p:txBody>
      </p:sp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15</TotalTime>
  <Words>70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2020-09-05T18:46:30Z</dcterms:created>
  <dcterms:modified xsi:type="dcterms:W3CDTF">2021-03-26T21:26:34Z</dcterms:modified>
</cp:coreProperties>
</file>