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3605" autoAdjust="0"/>
  </p:normalViewPr>
  <p:slideViewPr>
    <p:cSldViewPr>
      <p:cViewPr varScale="1">
        <p:scale>
          <a:sx n="96" d="100"/>
          <a:sy n="96" d="100"/>
        </p:scale>
        <p:origin x="113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smtClean="0"/>
              <a:t>How </a:t>
            </a:r>
            <a:r>
              <a:rPr lang="en-CA" dirty="0"/>
              <a:t>to cite this graphic: </a:t>
            </a: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 14-6: Median Length of Stay (years) at a Personal Care Home by Regional Health Authority and Level of Care at Admission, Manitoba, 2018-2019.</a:t>
            </a:r>
            <a:r>
              <a:rPr lang="en-US" dirty="0" smtClean="0"/>
              <a:t> </a:t>
            </a:r>
            <a:r>
              <a:rPr lang="en-CA" dirty="0" smtClean="0"/>
              <a:t>. </a:t>
            </a:r>
            <a:r>
              <a:rPr lang="en-CA" dirty="0"/>
              <a:t>Reprinted from </a:t>
            </a:r>
            <a:r>
              <a:rPr lang="en-CA" i="1" dirty="0"/>
              <a:t>Facts on Aging: </a:t>
            </a:r>
            <a:r>
              <a:rPr lang="en-US" i="1" dirty="0" smtClean="0"/>
              <a:t>Health care and community services</a:t>
            </a:r>
            <a:r>
              <a:rPr lang="en-CA" dirty="0" smtClean="0"/>
              <a:t>, </a:t>
            </a:r>
            <a:r>
              <a:rPr lang="en-CA" dirty="0"/>
              <a:t>by the Centre on Aging, retrieved from http://www.umanitoba.ca/aging</a:t>
            </a:r>
          </a:p>
          <a:p>
            <a:r>
              <a:rPr lang="en-CA" dirty="0"/>
              <a:t>Copyright 2020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©2020 Centre on Aging, University of Manitoba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2" name="Picture 1" descr="This table shows the average length of stay in years of older Manitoans age 75 years and older in a personal care home by regional health authority and the level of care needed by a resident.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08655"/>
            <a:ext cx="8352928" cy="5568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12</TotalTime>
  <Words>82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Gonzales</dc:creator>
  <cp:lastModifiedBy>Rachel Ines</cp:lastModifiedBy>
  <cp:revision>7</cp:revision>
  <dcterms:created xsi:type="dcterms:W3CDTF">2020-09-05T18:46:30Z</dcterms:created>
  <dcterms:modified xsi:type="dcterms:W3CDTF">2021-03-26T03:15:47Z</dcterms:modified>
</cp:coreProperties>
</file>