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62E18"/>
    <a:srgbClr val="6633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073"/>
    <p:restoredTop sz="76322" autoAdjust="0"/>
  </p:normalViewPr>
  <p:slideViewPr>
    <p:cSldViewPr>
      <p:cViewPr varScale="1">
        <p:scale>
          <a:sx n="88" d="100"/>
          <a:sy n="88" d="100"/>
        </p:scale>
        <p:origin x="888"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3D9665-DE4F-4D7D-AEDC-7B19D50C33CE}" type="datetimeFigureOut">
              <a:rPr lang="en-CA" smtClean="0"/>
              <a:t>2021-03-23</a:t>
            </a:fld>
            <a:endParaRPr lang="en-C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0A5ACB-555C-43CB-A3A3-D9FBC4F458FC}" type="slidenum">
              <a:rPr lang="en-CA" smtClean="0"/>
              <a:t>‹#›</a:t>
            </a:fld>
            <a:endParaRPr lang="en-CA"/>
          </a:p>
        </p:txBody>
      </p:sp>
    </p:spTree>
    <p:extLst>
      <p:ext uri="{BB962C8B-B14F-4D97-AF65-F5344CB8AC3E}">
        <p14:creationId xmlns:p14="http://schemas.microsoft.com/office/powerpoint/2010/main" val="13482462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mtClean="0"/>
              <a:t>How </a:t>
            </a:r>
            <a:r>
              <a:rPr lang="en-CA" dirty="0"/>
              <a:t>to cite this graphic: </a:t>
            </a:r>
          </a:p>
          <a:p>
            <a:r>
              <a:rPr lang="en-CA" sz="1200" b="0" i="0" u="none" strike="noStrike" kern="1200" dirty="0">
                <a:solidFill>
                  <a:schemeClr val="tx1"/>
                </a:solidFill>
                <a:effectLst/>
                <a:latin typeface="+mn-lt"/>
                <a:ea typeface="+mn-ea"/>
                <a:cs typeface="+mn-cs"/>
              </a:rPr>
              <a:t>Figure 9-5: Percent Age 55 and Over with Food Security Issues, Manitoba, 2018.</a:t>
            </a:r>
          </a:p>
          <a:p>
            <a:r>
              <a:rPr lang="en-CA" dirty="0"/>
              <a:t>Reprinted from </a:t>
            </a:r>
            <a:r>
              <a:rPr lang="en-CA" i="1" dirty="0"/>
              <a:t>Facts on Aging: The older worker</a:t>
            </a:r>
            <a:r>
              <a:rPr lang="en-CA" dirty="0"/>
              <a:t>, by the Centre on Aging, retrieved from http://www.umanitoba.ca/aging</a:t>
            </a:r>
          </a:p>
          <a:p>
            <a:r>
              <a:rPr lang="en-CA" dirty="0"/>
              <a:t>Copyright 2020 by the Centre on Aging, University of Manitoba.</a:t>
            </a:r>
          </a:p>
        </p:txBody>
      </p:sp>
      <p:sp>
        <p:nvSpPr>
          <p:cNvPr id="4" name="Slide Number Placeholder 3"/>
          <p:cNvSpPr>
            <a:spLocks noGrp="1"/>
          </p:cNvSpPr>
          <p:nvPr>
            <p:ph type="sldNum" sz="quarter" idx="10"/>
          </p:nvPr>
        </p:nvSpPr>
        <p:spPr/>
        <p:txBody>
          <a:bodyPr/>
          <a:lstStyle/>
          <a:p>
            <a:fld id="{2C0A5ACB-555C-43CB-A3A3-D9FBC4F458FC}" type="slidenum">
              <a:rPr lang="en-CA" smtClean="0"/>
              <a:t>1</a:t>
            </a:fld>
            <a:endParaRPr lang="en-CA"/>
          </a:p>
        </p:txBody>
      </p:sp>
    </p:spTree>
    <p:extLst>
      <p:ext uri="{BB962C8B-B14F-4D97-AF65-F5344CB8AC3E}">
        <p14:creationId xmlns:p14="http://schemas.microsoft.com/office/powerpoint/2010/main" val="36810128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1591E96D-117A-4745-9682-3392B291AE1A}" type="datetimeFigureOut">
              <a:rPr lang="en-CA" smtClean="0"/>
              <a:t>2021-03-23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B2D1BF4-C1D4-4968-AF0C-80A33B3D9EC8}" type="slidenum">
              <a:rPr lang="en-CA" smtClean="0"/>
              <a:t>‹#›</a:t>
            </a:fld>
            <a:endParaRPr lang="en-CA"/>
          </a:p>
        </p:txBody>
      </p:sp>
    </p:spTree>
    <p:extLst>
      <p:ext uri="{BB962C8B-B14F-4D97-AF65-F5344CB8AC3E}">
        <p14:creationId xmlns:p14="http://schemas.microsoft.com/office/powerpoint/2010/main" val="3347534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1591E96D-117A-4745-9682-3392B291AE1A}" type="datetimeFigureOut">
              <a:rPr lang="en-CA" smtClean="0"/>
              <a:t>2021-03-23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B2D1BF4-C1D4-4968-AF0C-80A33B3D9EC8}" type="slidenum">
              <a:rPr lang="en-CA" smtClean="0"/>
              <a:t>‹#›</a:t>
            </a:fld>
            <a:endParaRPr lang="en-CA"/>
          </a:p>
        </p:txBody>
      </p:sp>
    </p:spTree>
    <p:extLst>
      <p:ext uri="{BB962C8B-B14F-4D97-AF65-F5344CB8AC3E}">
        <p14:creationId xmlns:p14="http://schemas.microsoft.com/office/powerpoint/2010/main" val="1368854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1591E96D-117A-4745-9682-3392B291AE1A}" type="datetimeFigureOut">
              <a:rPr lang="en-CA" smtClean="0"/>
              <a:t>2021-03-23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B2D1BF4-C1D4-4968-AF0C-80A33B3D9EC8}" type="slidenum">
              <a:rPr lang="en-CA" smtClean="0"/>
              <a:t>‹#›</a:t>
            </a:fld>
            <a:endParaRPr lang="en-CA"/>
          </a:p>
        </p:txBody>
      </p:sp>
    </p:spTree>
    <p:extLst>
      <p:ext uri="{BB962C8B-B14F-4D97-AF65-F5344CB8AC3E}">
        <p14:creationId xmlns:p14="http://schemas.microsoft.com/office/powerpoint/2010/main" val="2225140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1591E96D-117A-4745-9682-3392B291AE1A}" type="datetimeFigureOut">
              <a:rPr lang="en-CA" smtClean="0"/>
              <a:t>2021-03-23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B2D1BF4-C1D4-4968-AF0C-80A33B3D9EC8}" type="slidenum">
              <a:rPr lang="en-CA" smtClean="0"/>
              <a:t>‹#›</a:t>
            </a:fld>
            <a:endParaRPr lang="en-CA"/>
          </a:p>
        </p:txBody>
      </p:sp>
    </p:spTree>
    <p:extLst>
      <p:ext uri="{BB962C8B-B14F-4D97-AF65-F5344CB8AC3E}">
        <p14:creationId xmlns:p14="http://schemas.microsoft.com/office/powerpoint/2010/main" val="1785384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591E96D-117A-4745-9682-3392B291AE1A}" type="datetimeFigureOut">
              <a:rPr lang="en-CA" smtClean="0"/>
              <a:t>2021-03-23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B2D1BF4-C1D4-4968-AF0C-80A33B3D9EC8}" type="slidenum">
              <a:rPr lang="en-CA" smtClean="0"/>
              <a:t>‹#›</a:t>
            </a:fld>
            <a:endParaRPr lang="en-CA"/>
          </a:p>
        </p:txBody>
      </p:sp>
    </p:spTree>
    <p:extLst>
      <p:ext uri="{BB962C8B-B14F-4D97-AF65-F5344CB8AC3E}">
        <p14:creationId xmlns:p14="http://schemas.microsoft.com/office/powerpoint/2010/main" val="19894076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1591E96D-117A-4745-9682-3392B291AE1A}" type="datetimeFigureOut">
              <a:rPr lang="en-CA" smtClean="0"/>
              <a:t>2021-03-23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B2D1BF4-C1D4-4968-AF0C-80A33B3D9EC8}" type="slidenum">
              <a:rPr lang="en-CA" smtClean="0"/>
              <a:t>‹#›</a:t>
            </a:fld>
            <a:endParaRPr lang="en-CA"/>
          </a:p>
        </p:txBody>
      </p:sp>
    </p:spTree>
    <p:extLst>
      <p:ext uri="{BB962C8B-B14F-4D97-AF65-F5344CB8AC3E}">
        <p14:creationId xmlns:p14="http://schemas.microsoft.com/office/powerpoint/2010/main" val="3604893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1591E96D-117A-4745-9682-3392B291AE1A}" type="datetimeFigureOut">
              <a:rPr lang="en-CA" smtClean="0"/>
              <a:t>2021-03-23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3B2D1BF4-C1D4-4968-AF0C-80A33B3D9EC8}" type="slidenum">
              <a:rPr lang="en-CA" smtClean="0"/>
              <a:t>‹#›</a:t>
            </a:fld>
            <a:endParaRPr lang="en-CA"/>
          </a:p>
        </p:txBody>
      </p:sp>
    </p:spTree>
    <p:extLst>
      <p:ext uri="{BB962C8B-B14F-4D97-AF65-F5344CB8AC3E}">
        <p14:creationId xmlns:p14="http://schemas.microsoft.com/office/powerpoint/2010/main" val="2659624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1591E96D-117A-4745-9682-3392B291AE1A}" type="datetimeFigureOut">
              <a:rPr lang="en-CA" smtClean="0"/>
              <a:t>2021-03-23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3B2D1BF4-C1D4-4968-AF0C-80A33B3D9EC8}" type="slidenum">
              <a:rPr lang="en-CA" smtClean="0"/>
              <a:t>‹#›</a:t>
            </a:fld>
            <a:endParaRPr lang="en-CA"/>
          </a:p>
        </p:txBody>
      </p:sp>
    </p:spTree>
    <p:extLst>
      <p:ext uri="{BB962C8B-B14F-4D97-AF65-F5344CB8AC3E}">
        <p14:creationId xmlns:p14="http://schemas.microsoft.com/office/powerpoint/2010/main" val="9785288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91E96D-117A-4745-9682-3392B291AE1A}" type="datetimeFigureOut">
              <a:rPr lang="en-CA" smtClean="0"/>
              <a:t>2021-03-23</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3B2D1BF4-C1D4-4968-AF0C-80A33B3D9EC8}" type="slidenum">
              <a:rPr lang="en-CA" smtClean="0"/>
              <a:t>‹#›</a:t>
            </a:fld>
            <a:endParaRPr lang="en-CA"/>
          </a:p>
        </p:txBody>
      </p:sp>
    </p:spTree>
    <p:extLst>
      <p:ext uri="{BB962C8B-B14F-4D97-AF65-F5344CB8AC3E}">
        <p14:creationId xmlns:p14="http://schemas.microsoft.com/office/powerpoint/2010/main" val="2441683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591E96D-117A-4745-9682-3392B291AE1A}" type="datetimeFigureOut">
              <a:rPr lang="en-CA" smtClean="0"/>
              <a:t>2021-03-23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B2D1BF4-C1D4-4968-AF0C-80A33B3D9EC8}" type="slidenum">
              <a:rPr lang="en-CA" smtClean="0"/>
              <a:t>‹#›</a:t>
            </a:fld>
            <a:endParaRPr lang="en-CA"/>
          </a:p>
        </p:txBody>
      </p:sp>
    </p:spTree>
    <p:extLst>
      <p:ext uri="{BB962C8B-B14F-4D97-AF65-F5344CB8AC3E}">
        <p14:creationId xmlns:p14="http://schemas.microsoft.com/office/powerpoint/2010/main" val="7473757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591E96D-117A-4745-9682-3392B291AE1A}" type="datetimeFigureOut">
              <a:rPr lang="en-CA" smtClean="0"/>
              <a:t>2021-03-23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B2D1BF4-C1D4-4968-AF0C-80A33B3D9EC8}" type="slidenum">
              <a:rPr lang="en-CA" smtClean="0"/>
              <a:t>‹#›</a:t>
            </a:fld>
            <a:endParaRPr lang="en-CA"/>
          </a:p>
        </p:txBody>
      </p:sp>
    </p:spTree>
    <p:extLst>
      <p:ext uri="{BB962C8B-B14F-4D97-AF65-F5344CB8AC3E}">
        <p14:creationId xmlns:p14="http://schemas.microsoft.com/office/powerpoint/2010/main" val="3009064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91E96D-117A-4745-9682-3392B291AE1A}" type="datetimeFigureOut">
              <a:rPr lang="en-CA" smtClean="0"/>
              <a:t>2021-03-23</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2D1BF4-C1D4-4968-AF0C-80A33B3D9EC8}" type="slidenum">
              <a:rPr lang="en-CA" smtClean="0"/>
              <a:t>‹#›</a:t>
            </a:fld>
            <a:endParaRPr lang="en-CA"/>
          </a:p>
        </p:txBody>
      </p:sp>
    </p:spTree>
    <p:extLst>
      <p:ext uri="{BB962C8B-B14F-4D97-AF65-F5344CB8AC3E}">
        <p14:creationId xmlns:p14="http://schemas.microsoft.com/office/powerpoint/2010/main" val="41757005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323528" y="6021288"/>
            <a:ext cx="8568952" cy="0"/>
          </a:xfrm>
          <a:prstGeom prst="line">
            <a:avLst/>
          </a:prstGeom>
          <a:ln>
            <a:solidFill>
              <a:srgbClr val="562E18"/>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251520" y="6347403"/>
            <a:ext cx="3456384" cy="276999"/>
          </a:xfrm>
          <a:prstGeom prst="rect">
            <a:avLst/>
          </a:prstGeom>
          <a:noFill/>
        </p:spPr>
        <p:txBody>
          <a:bodyPr wrap="square" rtlCol="0">
            <a:spAutoFit/>
          </a:bodyPr>
          <a:lstStyle/>
          <a:p>
            <a:r>
              <a:rPr lang="en-CA" sz="1200" dirty="0">
                <a:solidFill>
                  <a:schemeClr val="tx1">
                    <a:lumMod val="50000"/>
                    <a:lumOff val="50000"/>
                  </a:schemeClr>
                </a:solidFill>
                <a:latin typeface="Arial" panose="020B0604020202020204" pitchFamily="34" charset="0"/>
                <a:cs typeface="Arial" panose="020B0604020202020204" pitchFamily="34" charset="0"/>
              </a:rPr>
              <a:t>©2020 Centre on Aging, University of Manitoba</a:t>
            </a:r>
          </a:p>
        </p:txBody>
      </p:sp>
      <p:pic>
        <p:nvPicPr>
          <p:cNvPr id="3" name="Picture 2" descr="Centre on Aging University of Manitoba logo"/>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88224" y="6165304"/>
            <a:ext cx="2304256" cy="497964"/>
          </a:xfrm>
          <a:prstGeom prst="rect">
            <a:avLst/>
          </a:prstGeom>
        </p:spPr>
      </p:pic>
      <p:pic>
        <p:nvPicPr>
          <p:cNvPr id="4" name="Picture 3" descr="A simple bar chart identifying the percentage of Manitobans age 55 years and over with food security issues using 2018 data. Identified is the percentage of households were food insecure, did not have enough food or money, or were worried that the food would run out."/>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1560" y="798630"/>
            <a:ext cx="8086036" cy="4896544"/>
          </a:xfrm>
          <a:prstGeom prst="rect">
            <a:avLst/>
          </a:prstGeom>
        </p:spPr>
      </p:pic>
    </p:spTree>
    <p:extLst>
      <p:ext uri="{BB962C8B-B14F-4D97-AF65-F5344CB8AC3E}">
        <p14:creationId xmlns:p14="http://schemas.microsoft.com/office/powerpoint/2010/main" val="33017880"/>
      </p:ext>
    </p:extLst>
  </p:cSld>
  <p:clrMapOvr>
    <a:masterClrMapping/>
  </p:clrMapOvr>
</p:sld>
</file>

<file path=ppt/theme/theme1.xml><?xml version="1.0" encoding="utf-8"?>
<a:theme xmlns:a="http://schemas.openxmlformats.org/drawingml/2006/main" name="CoA PPT slide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CoA_UM_foamb_section name_type_figure or table_sect no-fig no_template" id="{EB51BE1E-B20F-472F-9087-D002E963613E}" vid="{625A70A8-196F-4516-9352-CE30DD9E1E3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CoA PPT slide template</Template>
  <TotalTime>3</TotalTime>
  <Words>66</Words>
  <Application>Microsoft Office PowerPoint</Application>
  <PresentationFormat>On-screen Show (4:3)</PresentationFormat>
  <Paragraphs>6</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CoA PPT slide template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Ian Gonzales</dc:creator>
  <cp:lastModifiedBy>Rachel Ines</cp:lastModifiedBy>
  <cp:revision>6</cp:revision>
  <dcterms:created xsi:type="dcterms:W3CDTF">2020-09-05T18:46:30Z</dcterms:created>
  <dcterms:modified xsi:type="dcterms:W3CDTF">2021-03-23T16:39:54Z</dcterms:modified>
</cp:coreProperties>
</file>