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657" autoAdjust="0"/>
  </p:normalViewPr>
  <p:slideViewPr>
    <p:cSldViewPr>
      <p:cViewPr varScale="1">
        <p:scale>
          <a:sx n="101" d="100"/>
          <a:sy n="101" d="100"/>
        </p:scale>
        <p:origin x="10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F29B3-0BA9-4E01-868C-B384B783D606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AC07ED-E099-4822-9754-A0FDF45332C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0772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b="0" dirty="0" smtClean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baseline="0" dirty="0" smtClean="0">
                <a:effectLst/>
                <a:latin typeface="Myriad Pro" pitchFamily="34" charset="0"/>
              </a:rPr>
              <a:t>Figure 9-4: Percent that Believe the Most Important Change to Improve Health is to Have Better Eating Habits, by Age Group, Manitoba, 2014</a:t>
            </a:r>
            <a:r>
              <a:rPr lang="en-CA" sz="1200" b="0" dirty="0" smtClean="0">
                <a:latin typeface="Myriad Pro" pitchFamily="34" charset="0"/>
              </a:rPr>
              <a:t>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Healthy Eating</a:t>
            </a:r>
            <a:r>
              <a:rPr lang="en-CA" dirty="0" smtClean="0"/>
              <a:t> 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C07ED-E099-4822-9754-A0FDF45332C9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2389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2" name="Picture 1" descr="A bar chart comparing the percentage of older Manitobans aged 55–64, and 65 years and up that believe the most important change to improve health is with better eating habits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167" y="462071"/>
            <a:ext cx="8324801" cy="5199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6</TotalTime>
  <Words>75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6</cp:revision>
  <dcterms:created xsi:type="dcterms:W3CDTF">2017-08-30T17:56:50Z</dcterms:created>
  <dcterms:modified xsi:type="dcterms:W3CDTF">2021-03-23T16:34:19Z</dcterms:modified>
</cp:coreProperties>
</file>