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29B3-0BA9-4E01-868C-B384B783D606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07ED-E099-4822-9754-A0FDF45332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7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baseline="0" dirty="0" smtClean="0">
                <a:effectLst/>
                <a:latin typeface="Myriad Pro" pitchFamily="34" charset="0"/>
              </a:rPr>
              <a:t>Figure 9-4: Percent that Believe the Most Important Change to Improve Health is to Have Better Eating Habits, by Age Group, Manitoba, 2014</a:t>
            </a:r>
            <a:r>
              <a:rPr lang="en-CA" sz="1200" b="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Healthy Eating</a:t>
            </a:r>
            <a:r>
              <a:rPr lang="en-CA" dirty="0" smtClean="0"/>
              <a:t>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07ED-E099-4822-9754-A0FDF45332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3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bar chart comparing the percentage of older Manitobans aged 55–64, and 65 years and up that believe the most important change to improve health is with better eating habit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7" y="462071"/>
            <a:ext cx="8324801" cy="519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75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6</cp:revision>
  <dcterms:created xsi:type="dcterms:W3CDTF">2017-08-30T17:56:50Z</dcterms:created>
  <dcterms:modified xsi:type="dcterms:W3CDTF">2021-03-23T16:34:19Z</dcterms:modified>
</cp:coreProperties>
</file>