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2E18"/>
    <a:srgbClr val="66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83953" autoAdjust="0"/>
  </p:normalViewPr>
  <p:slideViewPr>
    <p:cSldViewPr>
      <p:cViewPr varScale="1">
        <p:scale>
          <a:sx n="97" d="100"/>
          <a:sy n="97" d="100"/>
        </p:scale>
        <p:origin x="110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D9665-DE4F-4D7D-AEDC-7B19D50C33CE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A5ACB-555C-43CB-A3A3-D9FBC4F458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8246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How </a:t>
            </a:r>
            <a:r>
              <a:rPr lang="en-CA" dirty="0"/>
              <a:t>to cite this graphic: </a:t>
            </a:r>
          </a:p>
          <a:p>
            <a:r>
              <a:rPr lang="en-US" dirty="0" smtClean="0"/>
              <a:t>Figure 8-2: Number of Days a Week Individual was Active, Adults Age 55+, Manitoba 2018 </a:t>
            </a:r>
            <a:r>
              <a:rPr lang="en-CA" dirty="0" smtClean="0"/>
              <a:t>. </a:t>
            </a:r>
            <a:r>
              <a:rPr lang="en-CA" dirty="0"/>
              <a:t>Reprinted from </a:t>
            </a:r>
            <a:r>
              <a:rPr lang="en-CA" i="1" dirty="0"/>
              <a:t>Facts on Aging</a:t>
            </a:r>
            <a:r>
              <a:rPr lang="en-CA" i="1"/>
              <a:t>: </a:t>
            </a:r>
            <a:r>
              <a:rPr lang="en-CA" i="1" smtClean="0"/>
              <a:t>Leisure and physical activity</a:t>
            </a:r>
            <a:r>
              <a:rPr lang="en-CA" smtClean="0"/>
              <a:t>, </a:t>
            </a:r>
            <a:r>
              <a:rPr lang="en-CA" dirty="0"/>
              <a:t>by the Centre on Aging, retrieved from http://www.umanitoba.ca/aging</a:t>
            </a:r>
          </a:p>
          <a:p>
            <a:r>
              <a:rPr lang="en-CA" dirty="0"/>
              <a:t>Copyright 2020 by the Centre on Aging, University of Manitoba.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A5ACB-555C-43CB-A3A3-D9FBC4F458FC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1012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753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885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514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538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9407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489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962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852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168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737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906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570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47403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©2020 Centre on Aging, University of Manitoba</a:t>
            </a:r>
          </a:p>
        </p:txBody>
      </p:sp>
      <p:pic>
        <p:nvPicPr>
          <p:cNvPr id="3" name="Picture 2" descr="Centre on Aging University of Manitoba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6165304"/>
            <a:ext cx="2304256" cy="497964"/>
          </a:xfrm>
          <a:prstGeom prst="rect">
            <a:avLst/>
          </a:prstGeom>
        </p:spPr>
      </p:pic>
      <p:pic>
        <p:nvPicPr>
          <p:cNvPr id="4" name="Picture 3" descr="A simple bar chart comparing the number of days a week Manitobans age 55 and over were active.  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" y="548680"/>
            <a:ext cx="8420100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7880"/>
      </p:ext>
    </p:extLst>
  </p:cSld>
  <p:clrMapOvr>
    <a:masterClrMapping/>
  </p:clrMapOvr>
</p:sld>
</file>

<file path=ppt/theme/theme1.xml><?xml version="1.0" encoding="utf-8"?>
<a:theme xmlns:a="http://schemas.openxmlformats.org/drawingml/2006/main" name="CoA PPT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A_UM_foamb_section name_type_figure or table_sect no-fig no_template" id="{EB51BE1E-B20F-472F-9087-D002E963613E}" vid="{625A70A8-196F-4516-9352-CE30DD9E1E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CoA PPT slide template</Template>
  <TotalTime>7</TotalTime>
  <Words>69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CoA PPT slide template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Gonzales</dc:creator>
  <cp:lastModifiedBy>Rachel Ines</cp:lastModifiedBy>
  <cp:revision>8</cp:revision>
  <dcterms:created xsi:type="dcterms:W3CDTF">2020-09-05T18:46:30Z</dcterms:created>
  <dcterms:modified xsi:type="dcterms:W3CDTF">2021-03-23T19:23:44Z</dcterms:modified>
</cp:coreProperties>
</file>