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116" autoAdjust="0"/>
  </p:normalViewPr>
  <p:slideViewPr>
    <p:cSldViewPr>
      <p:cViewPr varScale="1">
        <p:scale>
          <a:sx n="98" d="100"/>
          <a:sy n="98" d="100"/>
        </p:scale>
        <p:origin x="10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8-3: Hours Spent Sitting or Lying watching TV or Other Electronic Device Daily, by Age Group, Manitoba, 2018.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The table outlines how many hours a day Manitobans aged 55 and over spend watching or lying watching tv or other electronic devices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96" y="836712"/>
            <a:ext cx="8689974" cy="393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10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2021-03-23T19:00:45Z</dcterms:modified>
</cp:coreProperties>
</file>