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5116" autoAdjust="0"/>
  </p:normalViewPr>
  <p:slideViewPr>
    <p:cSldViewPr>
      <p:cViewPr varScale="1">
        <p:scale>
          <a:sx n="98" d="100"/>
          <a:sy n="98" d="100"/>
        </p:scale>
        <p:origin x="107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8-3: Hours Spent Sitting or Lying watching TV or Other Electronic Device Daily, by Age Group, Manitoba, 2018. </a:t>
            </a:r>
            <a:r>
              <a:rPr lang="en-CA" dirty="0"/>
              <a:t>Reprinted from </a:t>
            </a:r>
            <a:r>
              <a:rPr lang="en-CA" i="1" dirty="0"/>
              <a:t>Facts on Aging: The older worker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2020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©2020 Centre on Aging, University of Manitoba</a:t>
            </a:r>
          </a:p>
        </p:txBody>
      </p:sp>
      <p:pic>
        <p:nvPicPr>
          <p:cNvPr id="3" name="Picture 2" descr="Centre on Aging University of Manitoba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The table outlines how many hours a day Manitobans aged 55 and over spend watching or lying watching tv or other electronic devices. 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96" y="836712"/>
            <a:ext cx="8689974" cy="3939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10</TotalTime>
  <Words>73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6</cp:revision>
  <dcterms:created xsi:type="dcterms:W3CDTF">2020-09-05T18:46:30Z</dcterms:created>
  <dcterms:modified xsi:type="dcterms:W3CDTF">2021-03-23T19:00:45Z</dcterms:modified>
</cp:coreProperties>
</file>