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1" d="100"/>
          <a:sy n="10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C92B-2064-4D40-B41E-4840DE78094D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10A5-FF19-4D21-AB18-7C6059F24D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Table 8-2: Participation in Leisure Activity at Least Once in the Past Year, Percent Age 55 and Over, Manitoba, 2010.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Active Aging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910A5-FF19-4D21-AB18-7C6059F24D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1" name="Picture 10" descr="A simple bar chart comparing the number of days a week Manitobans age 55 and over were active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7794939" cy="566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88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13</cp:revision>
  <dcterms:created xsi:type="dcterms:W3CDTF">2017-08-28T16:54:36Z</dcterms:created>
  <dcterms:modified xsi:type="dcterms:W3CDTF">2021-03-23T19:03:37Z</dcterms:modified>
</cp:coreProperties>
</file>