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99" autoAdjust="0"/>
  </p:normalViewPr>
  <p:slideViewPr>
    <p:cSldViewPr>
      <p:cViewPr varScale="1">
        <p:scale>
          <a:sx n="91" d="100"/>
          <a:sy n="91" d="100"/>
        </p:scale>
        <p:origin x="12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2-2: Highest Level of Education, Age 65–74 and Age 75 and Over, by Gender, Manitoba, 2016.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smtClean="0"/>
              <a:t>Copyright 2018 </a:t>
            </a:r>
            <a:r>
              <a:rPr lang="en-CA" dirty="0" smtClean="0"/>
              <a:t>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Four vertical bar charts compares the highest level of education received amongst older Manitobans aged 65-74 and age 75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558" y="144016"/>
            <a:ext cx="5322819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9</TotalTime>
  <Words>71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6</cp:revision>
  <dcterms:created xsi:type="dcterms:W3CDTF">2018-06-12T15:01:19Z</dcterms:created>
  <dcterms:modified xsi:type="dcterms:W3CDTF">2021-03-25T14:34:07Z</dcterms:modified>
</cp:coreProperties>
</file>