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99" autoAdjust="0"/>
  </p:normalViewPr>
  <p:slideViewPr>
    <p:cSldViewPr>
      <p:cViewPr varScale="1">
        <p:scale>
          <a:sx n="91" d="100"/>
          <a:sy n="91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2-1: Highest Level of Education by Age Group, Manitoba, 2016.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2018 </a:t>
            </a:r>
            <a:r>
              <a:rPr lang="en-CA" dirty="0" smtClean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ree vertical bar charts compares the highest level of education by several age group clusters, 45-54, 55-64, 65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57" y="129000"/>
            <a:ext cx="5677423" cy="593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7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6</cp:revision>
  <dcterms:created xsi:type="dcterms:W3CDTF">2018-06-12T15:01:19Z</dcterms:created>
  <dcterms:modified xsi:type="dcterms:W3CDTF">2021-03-25T14:31:17Z</dcterms:modified>
</cp:coreProperties>
</file>