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057" autoAdjust="0"/>
  </p:normalViewPr>
  <p:slideViewPr>
    <p:cSldViewPr>
      <p:cViewPr varScale="1">
        <p:scale>
          <a:sx n="104" d="100"/>
          <a:sy n="104" d="100"/>
        </p:scale>
        <p:origin x="92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83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46441-867C-4E58-8E27-7117FAD7CE2E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0C6882-B038-4CCA-A336-53CC802EB4F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60041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B5BC12-21AB-4041-B965-F3F337F3A3B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4C9539-25BF-498F-A1C0-8D4F5B4E7D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47200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How to cite this graphic: </a:t>
            </a:r>
          </a:p>
          <a:p>
            <a:r>
              <a:rPr lang="en-CA" dirty="0" smtClean="0"/>
              <a:t>Figure 2-4: Percent of Individuals at Level 1 or Level 2 Literacy, Numeracy and Problem Solving, by Age Group, Manitoba</a:t>
            </a:r>
            <a:r>
              <a:rPr lang="en-CA" smtClean="0"/>
              <a:t>, 2012. Reprinted </a:t>
            </a:r>
            <a:r>
              <a:rPr lang="en-CA" dirty="0" smtClean="0"/>
              <a:t>from </a:t>
            </a:r>
            <a:r>
              <a:rPr lang="en-CA" i="1" dirty="0" smtClean="0"/>
              <a:t>Facts on Aging: Lifelong learning</a:t>
            </a:r>
            <a:r>
              <a:rPr lang="en-CA" dirty="0" smtClean="0"/>
              <a:t>, by the Centre on Aging, retrieved from http://www.umanitoba.ca/aging</a:t>
            </a:r>
          </a:p>
          <a:p>
            <a:r>
              <a:rPr lang="en-CA" dirty="0" smtClean="0"/>
              <a:t>Copyright 2017 by the Centre on Aging, University of Manitoba.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C9539-25BF-498F-A1C0-8D4F5B4E7D05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5635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993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2803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4906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8330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5569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6943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3304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1193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128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12755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4453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22354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hree vertical bar charts shows the percent of individuals using age groupings from 16 years to 55 and over, whose literacy, numeracy, and problem solving is at Level 1 or Level 2. 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93" y="620688"/>
            <a:ext cx="8610618" cy="5096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637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66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ines</dc:creator>
  <cp:lastModifiedBy>Rachel Ines</cp:lastModifiedBy>
  <cp:revision>8</cp:revision>
  <dcterms:created xsi:type="dcterms:W3CDTF">2017-06-22T19:27:09Z</dcterms:created>
  <dcterms:modified xsi:type="dcterms:W3CDTF">2021-03-25T14:39:55Z</dcterms:modified>
</cp:coreProperties>
</file>