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00" autoAdjust="0"/>
  </p:normalViewPr>
  <p:slideViewPr>
    <p:cSldViewPr>
      <p:cViewPr varScale="1">
        <p:scale>
          <a:sx n="93" d="100"/>
          <a:sy n="93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C5462-9A86-4E95-85A7-7B10C041A76F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C5977-FA30-4CAE-BF71-96CD277475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98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2-3: Average Literacy Score by Age Group, Canada and Manitoba, 2012. Reprinted from </a:t>
            </a:r>
            <a:r>
              <a:rPr lang="en-CA" i="1" dirty="0" smtClean="0"/>
              <a:t>Facts on Aging: Lifelong learning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C5977-FA30-4CAE-BF71-96CD2774752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76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ine graph shows the average literacy score of Canadians and Manitobans by age groupings, from age 16 to 55 and over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8263145" cy="530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6</cp:revision>
  <dcterms:created xsi:type="dcterms:W3CDTF">2017-06-22T19:27:09Z</dcterms:created>
  <dcterms:modified xsi:type="dcterms:W3CDTF">2021-03-25T14:37:04Z</dcterms:modified>
</cp:coreProperties>
</file>