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86" autoAdjust="0"/>
  </p:normalViewPr>
  <p:slideViewPr>
    <p:cSldViewPr>
      <p:cViewPr varScale="1">
        <p:scale>
          <a:sx n="100" d="100"/>
          <a:sy n="100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F2C8B-8B90-455C-B800-08A1D57182A3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E4309-8C0A-448A-9DDD-A1B45C2086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5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2-3: Reasons for Participating in Training, Western Region,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E4309-8C0A-448A-9DDD-A1B45C2086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49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tlined in this table are the reasons individuals participated in training, such as improve careerp rpospects, increase knowledge, required training, changing professions, obtaining a certificate, or other reasons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682568" cy="5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17</cp:revision>
  <dcterms:created xsi:type="dcterms:W3CDTF">2017-06-22T19:27:09Z</dcterms:created>
  <dcterms:modified xsi:type="dcterms:W3CDTF">2021-03-25T15:15:06Z</dcterms:modified>
</cp:coreProperties>
</file>