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Myriad Pro" pitchFamily="34" charset="0"/>
              </a:rPr>
              <a:t>Figure 10-5: Percentage of </a:t>
            </a:r>
            <a:r>
              <a:rPr lang="en-US" sz="1200" smtClean="0">
                <a:latin typeface="Myriad Pro" pitchFamily="34" charset="0"/>
              </a:rPr>
              <a:t>Older Adults Who </a:t>
            </a:r>
            <a:r>
              <a:rPr lang="en-US" sz="1200" dirty="0" smtClean="0">
                <a:latin typeface="Myriad Pro" pitchFamily="34" charset="0"/>
              </a:rPr>
              <a:t>Reported Cognitive Problems by Age Group and Gender, Manitoba, 2012 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Mental Health Status</a:t>
            </a:r>
            <a:r>
              <a:rPr lang="en-CA" i="1" baseline="0" dirty="0" smtClean="0"/>
              <a:t>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Compared in this bar chart are the percentage of older adults age 65 years and over who reported having cognitive problems thinking and remembering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71" y="692696"/>
            <a:ext cx="8495713" cy="512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8</cp:revision>
  <dcterms:created xsi:type="dcterms:W3CDTF">2017-08-31T19:28:32Z</dcterms:created>
  <dcterms:modified xsi:type="dcterms:W3CDTF">2021-03-27T02:44:11Z</dcterms:modified>
</cp:coreProperties>
</file>