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771" autoAdjust="0"/>
  </p:normalViewPr>
  <p:slideViewPr>
    <p:cSldViewPr>
      <p:cViewPr varScale="1">
        <p:scale>
          <a:sx n="96" d="100"/>
          <a:sy n="96" d="100"/>
        </p:scale>
        <p:origin x="11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r>
              <a:rPr lang="en-CA" dirty="0" smtClean="0"/>
              <a:t>Figure 10-11: Problem Gambling Severity Index Classification All Ages</a:t>
            </a:r>
            <a:r>
              <a:rPr lang="en-CA" smtClean="0"/>
              <a:t>, 2017. 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The older worker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2019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©2019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3" name="Picture 2" descr="A pie chart showing the severity of problem gambling amongst Manitobans of all ages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484" y="116632"/>
            <a:ext cx="8123040" cy="5703829"/>
          </a:xfrm>
          <a:prstGeom prst="rect">
            <a:avLst/>
          </a:prstGeom>
        </p:spPr>
      </p:pic>
      <p:pic>
        <p:nvPicPr>
          <p:cNvPr id="8" name="Picture 7" descr="Centre on Aging University of Manitoba 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 2018</Template>
  <TotalTime>25</TotalTime>
  <Words>62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Hughes</dc:creator>
  <cp:lastModifiedBy>Rachel Ines</cp:lastModifiedBy>
  <cp:revision>13</cp:revision>
  <dcterms:created xsi:type="dcterms:W3CDTF">2018-06-12T15:01:19Z</dcterms:created>
  <dcterms:modified xsi:type="dcterms:W3CDTF">2021-03-27T02:23:36Z</dcterms:modified>
</cp:coreProperties>
</file>