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10-7: Percent Who Know Someone Treated for Emotional or Mental Health Problems in the last 12 Months, Manitoba,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1" name="Picture 10" descr="A bar chart showing the percentage of Manitobans who knows someone: self, family, friend, or co-worker who ahs been treated for emotional or mental health problems in the last 12 months. 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50" y="404664"/>
            <a:ext cx="8336297" cy="5279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8</TotalTime>
  <Words>72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9</cp:revision>
  <dcterms:created xsi:type="dcterms:W3CDTF">2017-08-31T19:28:32Z</dcterms:created>
  <dcterms:modified xsi:type="dcterms:W3CDTF">2021-03-27T04:17:51Z</dcterms:modified>
</cp:coreProperties>
</file>