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57" autoAdjust="0"/>
  </p:normalViewPr>
  <p:slideViewPr>
    <p:cSldViewPr>
      <p:cViewPr varScale="1">
        <p:scale>
          <a:sx n="99" d="100"/>
          <a:sy n="99" d="100"/>
        </p:scale>
        <p:origin x="10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3-2: Employment Rates in Selected Age Groups by Gender, Manitoba, 2011 and 2016. Reprinted from </a:t>
            </a:r>
            <a:r>
              <a:rPr lang="en-CA" i="1" dirty="0" smtClean="0"/>
              <a:t>Facts on Aging</a:t>
            </a:r>
            <a:r>
              <a:rPr lang="en-CA" i="1" smtClean="0"/>
              <a:t>: The older worker</a:t>
            </a:r>
            <a:r>
              <a:rPr lang="en-CA" smtClean="0"/>
              <a:t>, </a:t>
            </a:r>
            <a:r>
              <a:rPr lang="en-CA" dirty="0" smtClean="0"/>
              <a:t>by the Centre on Aging, retrieved from http://www.umanitoba.ca/aging</a:t>
            </a:r>
          </a:p>
          <a:p>
            <a:r>
              <a:rPr lang="en-CA" dirty="0" smtClean="0"/>
              <a:t>Copyright 2018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©2018 </a:t>
            </a:r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Using information from 2011 and 2016, this vertical bar chart shows Manitoban employment rates in select age groupings of 45-54, 55-64, and 65 years and over by gend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60648"/>
            <a:ext cx="6551694" cy="560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 2018</Template>
  <TotalTime>19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9</cp:revision>
  <dcterms:created xsi:type="dcterms:W3CDTF">2018-06-12T15:01:19Z</dcterms:created>
  <dcterms:modified xsi:type="dcterms:W3CDTF">2021-03-29T00:07:12Z</dcterms:modified>
</cp:coreProperties>
</file>