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99" autoAdjust="0"/>
  </p:normalViewPr>
  <p:slideViewPr>
    <p:cSldViewPr>
      <p:cViewPr varScale="1">
        <p:scale>
          <a:sx n="91" d="100"/>
          <a:sy n="91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3-5: Incidence of Self-Employment in Selected Age Groups by Gender, Manitoba, 2016. 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This bar chart shows the percentage of Manitobans are self-employed in select age groups by gend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76" y="601782"/>
            <a:ext cx="8377884" cy="51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19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8</cp:revision>
  <dcterms:created xsi:type="dcterms:W3CDTF">2018-06-12T15:01:19Z</dcterms:created>
  <dcterms:modified xsi:type="dcterms:W3CDTF">2021-03-29T01:18:30Z</dcterms:modified>
</cp:coreProperties>
</file>