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3-7: Working by Necessity or Choice Among Adults Age 60 and Over, Canada, 2018. 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2019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This bar chart identifies the number of older Manitobans years and over who work by choice or by necessit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57" y="548680"/>
            <a:ext cx="8542624" cy="509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27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11</cp:revision>
  <dcterms:created xsi:type="dcterms:W3CDTF">2018-06-12T15:01:19Z</dcterms:created>
  <dcterms:modified xsi:type="dcterms:W3CDTF">2021-03-28T23:47:11Z</dcterms:modified>
</cp:coreProperties>
</file>