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3426" autoAdjust="0"/>
  </p:normalViewPr>
  <p:slideViewPr>
    <p:cSldViewPr snapToGrid="0">
      <p:cViewPr varScale="1">
        <p:scale>
          <a:sx n="96" d="100"/>
          <a:sy n="96" d="100"/>
        </p:scale>
        <p:origin x="11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DDD8B-0281-4195-A844-E8801E687584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7AC63-10B0-4043-BAF7-5FCDC805FA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3265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b="0" smtClean="0"/>
              <a:t>Figure 7-4: Age-Standardized Mortality Rates per 1,000 Population Aged 60 and Over by Gender, Manitoba, 2008-2016. </a:t>
            </a:r>
            <a:r>
              <a:rPr lang="en-CA" b="0" dirty="0" smtClean="0"/>
              <a:t>Reprinted from </a:t>
            </a:r>
            <a:r>
              <a:rPr lang="en-CA" b="0" i="1" dirty="0" smtClean="0"/>
              <a:t>Facts on Aging: Physical health</a:t>
            </a:r>
            <a:r>
              <a:rPr lang="en-CA" b="0" i="1" baseline="0" dirty="0" smtClean="0"/>
              <a:t> status</a:t>
            </a:r>
            <a:r>
              <a:rPr lang="en-CA" b="0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2018 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4462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908C-98F2-40F6-A092-0838CFDBB59F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C3A3-7960-47C2-84E8-F933847A99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3287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908C-98F2-40F6-A092-0838CFDBB59F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C3A3-7960-47C2-84E8-F933847A99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626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908C-98F2-40F6-A092-0838CFDBB59F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C3A3-7960-47C2-84E8-F933847A99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8398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908C-98F2-40F6-A092-0838CFDBB59F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C3A3-7960-47C2-84E8-F933847A99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230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908C-98F2-40F6-A092-0838CFDBB59F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C3A3-7960-47C2-84E8-F933847A99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541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908C-98F2-40F6-A092-0838CFDBB59F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C3A3-7960-47C2-84E8-F933847A99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510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908C-98F2-40F6-A092-0838CFDBB59F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C3A3-7960-47C2-84E8-F933847A99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403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908C-98F2-40F6-A092-0838CFDBB59F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C3A3-7960-47C2-84E8-F933847A99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1670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908C-98F2-40F6-A092-0838CFDBB59F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C3A3-7960-47C2-84E8-F933847A99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448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908C-98F2-40F6-A092-0838CFDBB59F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C3A3-7960-47C2-84E8-F933847A99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691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908C-98F2-40F6-A092-0838CFDBB59F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C3A3-7960-47C2-84E8-F933847A99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8370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C908C-98F2-40F6-A092-0838CFDBB59F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AC3A3-7960-47C2-84E8-F933847A99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199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©2018 </a:t>
            </a:r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3" name="Picture 2" descr="Compared by gender, these two line graphs compares the age-standardized mortality rates per 1,000 Population for Manitobans aged 60 years and over. 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819" y="229575"/>
            <a:ext cx="5478023" cy="575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683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69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3</cp:revision>
  <dcterms:created xsi:type="dcterms:W3CDTF">2018-10-09T18:30:08Z</dcterms:created>
  <dcterms:modified xsi:type="dcterms:W3CDTF">2021-03-28T21:56:09Z</dcterms:modified>
</cp:coreProperties>
</file>