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5632" autoAdjust="0"/>
  </p:normalViewPr>
  <p:slideViewPr>
    <p:cSldViewPr>
      <p:cViewPr varScale="1">
        <p:scale>
          <a:sx n="87" d="100"/>
          <a:sy n="87" d="100"/>
        </p:scale>
        <p:origin x="102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  <a:endParaRPr lang="en-CA" b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7-7: Prevalence of Mobility Problems by Age Groups and Gender, Manitoba, 2018</a:t>
            </a:r>
            <a:r>
              <a:rPr lang="en-CA"/>
              <a:t>. </a:t>
            </a:r>
            <a:r>
              <a:rPr lang="en-CA" dirty="0"/>
              <a:t>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2021-06-09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A vertical bar chart shows prevalence of mobility problems by older Manitobans age 65 years and older.  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38" y="332656"/>
            <a:ext cx="8609524" cy="49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4</TotalTime>
  <Words>66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10</cp:revision>
  <dcterms:created xsi:type="dcterms:W3CDTF">2020-09-05T18:44:13Z</dcterms:created>
  <dcterms:modified xsi:type="dcterms:W3CDTF">2021-06-09T16:43:46Z</dcterms:modified>
</cp:coreProperties>
</file>